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layfair Displ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Palanquin SemiBo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BEC848-85C3-4B6E-8371-66BD7CA051A2}">
  <a:tblStyle styleId="{1DBEC848-85C3-4B6E-8371-66BD7CA051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fairDispl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italic.fntdata"/><Relationship Id="rId25" Type="http://schemas.openxmlformats.org/officeDocument/2006/relationships/font" Target="fonts/PlayfairDisplay-bold.fntdata"/><Relationship Id="rId28" Type="http://schemas.openxmlformats.org/officeDocument/2006/relationships/font" Target="fonts/Lato-regular.fntdata"/><Relationship Id="rId27" Type="http://schemas.openxmlformats.org/officeDocument/2006/relationships/font" Target="fonts/PlayfairDispl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PalanquinSemiBold-bold.fntdata"/><Relationship Id="rId10" Type="http://schemas.openxmlformats.org/officeDocument/2006/relationships/slide" Target="slides/slide5.xml"/><Relationship Id="rId32" Type="http://schemas.openxmlformats.org/officeDocument/2006/relationships/font" Target="fonts/PalanquinSemiBo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a36df63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a36df63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5e0f777a9_0_4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5e0f777a9_0_4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bb7bec01bd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bb7bec01bd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bb7bec01bd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bb7bec01bd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5e0f777a9_0_3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5e0f777a9_0_3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a5e0f777a9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a5e0f777a9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a5e0f777a9_0_1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a5e0f777a9_0_1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5e0f777a9_0_5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a5e0f777a9_0_5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a5e0f777a9_0_3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a5e0f777a9_0_3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a5e0f777a9_0_4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a5e0f777a9_0_4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5e0f777a9_0_4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5e0f777a9_0_4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9f35faa215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9f35faa215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5e0f777a9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5e0f777a9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bb7bec01b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bb7bec01b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and Inspired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a5e0f777a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a5e0f777a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bb7bec01bd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bb7bec01bd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5e0f777a9_0_4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a5e0f777a9_0_4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a5e0f777a9_0_4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a5e0f777a9_0_4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 flipH="1">
            <a:off x="1098950" y="1393575"/>
            <a:ext cx="3258600" cy="19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33687" y="0"/>
            <a:ext cx="1499875" cy="1607950"/>
            <a:chOff x="-33687" y="113450"/>
            <a:chExt cx="1499875" cy="160795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rect b="b" l="l" r="r" t="t"/>
              <a:pathLst>
                <a:path extrusionOk="0" h="64318" w="4008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rect b="b" l="l" r="r" t="t"/>
              <a:pathLst>
                <a:path extrusionOk="0" h="13833" w="21721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09088" y="420675"/>
              <a:ext cx="657100" cy="644925"/>
            </a:xfrm>
            <a:custGeom>
              <a:rect b="b" l="l" r="r" t="t"/>
              <a:pathLst>
                <a:path extrusionOk="0" h="25797" w="26284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flipH="1" rot="10800000">
            <a:off x="7856046" y="-399025"/>
            <a:ext cx="1530279" cy="1554808"/>
            <a:chOff x="-4" y="3974850"/>
            <a:chExt cx="1530279" cy="1554808"/>
          </a:xfrm>
        </p:grpSpPr>
        <p:sp>
          <p:nvSpPr>
            <p:cNvPr id="16" name="Google Shape;16;p2"/>
            <p:cNvSpPr/>
            <p:nvPr/>
          </p:nvSpPr>
          <p:spPr>
            <a:xfrm flipH="1">
              <a:off x="-4" y="3974850"/>
              <a:ext cx="1530279" cy="1554808"/>
            </a:xfrm>
            <a:custGeom>
              <a:rect b="b" l="l" r="r" t="t"/>
              <a:pathLst>
                <a:path extrusionOk="0" h="35941" w="35374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725339" y="4016162"/>
              <a:ext cx="647343" cy="633283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85704" y="4647702"/>
              <a:ext cx="901365" cy="49476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hasCustomPrompt="1" type="title"/>
          </p:nvPr>
        </p:nvSpPr>
        <p:spPr>
          <a:xfrm>
            <a:off x="716250" y="1874250"/>
            <a:ext cx="4258200" cy="13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16250" y="3256794"/>
            <a:ext cx="19857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" name="Google Shape;97;p11"/>
          <p:cNvGrpSpPr/>
          <p:nvPr/>
        </p:nvGrpSpPr>
        <p:grpSpPr>
          <a:xfrm>
            <a:off x="7541968" y="3505591"/>
            <a:ext cx="1985861" cy="1765938"/>
            <a:chOff x="3033525" y="2679425"/>
            <a:chExt cx="1834175" cy="1631050"/>
          </a:xfrm>
        </p:grpSpPr>
        <p:sp>
          <p:nvSpPr>
            <p:cNvPr id="98" name="Google Shape;98;p11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" name="Google Shape;101;p11"/>
          <p:cNvGrpSpPr/>
          <p:nvPr/>
        </p:nvGrpSpPr>
        <p:grpSpPr>
          <a:xfrm flipH="1">
            <a:off x="-72825" y="0"/>
            <a:ext cx="1228400" cy="1822350"/>
            <a:chOff x="3639300" y="-576150"/>
            <a:chExt cx="1228400" cy="1822350"/>
          </a:xfrm>
        </p:grpSpPr>
        <p:sp>
          <p:nvSpPr>
            <p:cNvPr id="102" name="Google Shape;102;p11"/>
            <p:cNvSpPr/>
            <p:nvPr/>
          </p:nvSpPr>
          <p:spPr>
            <a:xfrm>
              <a:off x="4141625" y="7412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3749850" y="-576150"/>
              <a:ext cx="1117850" cy="1586525"/>
            </a:xfrm>
            <a:custGeom>
              <a:rect b="b" l="l" r="r" t="t"/>
              <a:pathLst>
                <a:path extrusionOk="0" h="63461" w="44714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3639300" y="-3214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3841825" y="-16757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11"/>
          <p:cNvGrpSpPr/>
          <p:nvPr/>
        </p:nvGrpSpPr>
        <p:grpSpPr>
          <a:xfrm>
            <a:off x="8171375" y="-116701"/>
            <a:ext cx="1009050" cy="527050"/>
            <a:chOff x="6268475" y="1301925"/>
            <a:chExt cx="1009050" cy="527050"/>
          </a:xfrm>
        </p:grpSpPr>
        <p:sp>
          <p:nvSpPr>
            <p:cNvPr id="107" name="Google Shape;107;p11"/>
            <p:cNvSpPr/>
            <p:nvPr/>
          </p:nvSpPr>
          <p:spPr>
            <a:xfrm>
              <a:off x="6268475" y="1301925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AND_TWO_COLUMNS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/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idx="1" type="subTitle"/>
          </p:nvPr>
        </p:nvSpPr>
        <p:spPr>
          <a:xfrm>
            <a:off x="6874133" y="4078998"/>
            <a:ext cx="1551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2" type="subTitle"/>
          </p:nvPr>
        </p:nvSpPr>
        <p:spPr>
          <a:xfrm>
            <a:off x="6875842" y="2851466"/>
            <a:ext cx="1551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3" type="subTitle"/>
          </p:nvPr>
        </p:nvSpPr>
        <p:spPr>
          <a:xfrm>
            <a:off x="6874137" y="3669179"/>
            <a:ext cx="15534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4" type="subTitle"/>
          </p:nvPr>
        </p:nvSpPr>
        <p:spPr>
          <a:xfrm>
            <a:off x="6874134" y="2443597"/>
            <a:ext cx="15534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5" type="subTitle"/>
          </p:nvPr>
        </p:nvSpPr>
        <p:spPr>
          <a:xfrm>
            <a:off x="6874987" y="1623941"/>
            <a:ext cx="1551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idx="6" type="subTitle"/>
          </p:nvPr>
        </p:nvSpPr>
        <p:spPr>
          <a:xfrm>
            <a:off x="6873279" y="1216073"/>
            <a:ext cx="15534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7" type="subTitle"/>
          </p:nvPr>
        </p:nvSpPr>
        <p:spPr>
          <a:xfrm>
            <a:off x="720028" y="4078996"/>
            <a:ext cx="1548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3"/>
          <p:cNvSpPr txBox="1"/>
          <p:nvPr>
            <p:ph idx="8" type="subTitle"/>
          </p:nvPr>
        </p:nvSpPr>
        <p:spPr>
          <a:xfrm>
            <a:off x="721734" y="2851464"/>
            <a:ext cx="1548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3"/>
          <p:cNvSpPr txBox="1"/>
          <p:nvPr>
            <p:ph idx="9" type="subTitle"/>
          </p:nvPr>
        </p:nvSpPr>
        <p:spPr>
          <a:xfrm>
            <a:off x="720032" y="3669177"/>
            <a:ext cx="15507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13" type="subTitle"/>
          </p:nvPr>
        </p:nvSpPr>
        <p:spPr>
          <a:xfrm>
            <a:off x="720029" y="2443595"/>
            <a:ext cx="15507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3"/>
          <p:cNvSpPr txBox="1"/>
          <p:nvPr>
            <p:ph idx="14" type="subTitle"/>
          </p:nvPr>
        </p:nvSpPr>
        <p:spPr>
          <a:xfrm>
            <a:off x="720881" y="1623939"/>
            <a:ext cx="1548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15" type="subTitle"/>
          </p:nvPr>
        </p:nvSpPr>
        <p:spPr>
          <a:xfrm>
            <a:off x="719175" y="1216071"/>
            <a:ext cx="15507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4" name="Google Shape;124;p13"/>
          <p:cNvGrpSpPr/>
          <p:nvPr/>
        </p:nvGrpSpPr>
        <p:grpSpPr>
          <a:xfrm>
            <a:off x="8204100" y="-143550"/>
            <a:ext cx="1009050" cy="527050"/>
            <a:chOff x="6268475" y="1301925"/>
            <a:chExt cx="1009050" cy="527050"/>
          </a:xfrm>
        </p:grpSpPr>
        <p:sp>
          <p:nvSpPr>
            <p:cNvPr id="125" name="Google Shape;125;p13"/>
            <p:cNvSpPr/>
            <p:nvPr/>
          </p:nvSpPr>
          <p:spPr>
            <a:xfrm>
              <a:off x="6268475" y="1301925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13"/>
          <p:cNvGrpSpPr/>
          <p:nvPr/>
        </p:nvGrpSpPr>
        <p:grpSpPr>
          <a:xfrm>
            <a:off x="-69425" y="-98462"/>
            <a:ext cx="1064775" cy="1144725"/>
            <a:chOff x="499875" y="1396550"/>
            <a:chExt cx="1064775" cy="1144725"/>
          </a:xfrm>
        </p:grpSpPr>
        <p:sp>
          <p:nvSpPr>
            <p:cNvPr id="128" name="Google Shape;128;p13"/>
            <p:cNvSpPr/>
            <p:nvPr/>
          </p:nvSpPr>
          <p:spPr>
            <a:xfrm>
              <a:off x="499875" y="1404500"/>
              <a:ext cx="628800" cy="1136775"/>
            </a:xfrm>
            <a:custGeom>
              <a:rect b="b" l="l" r="r" t="t"/>
              <a:pathLst>
                <a:path extrusionOk="0" h="45471" w="25152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1015450" y="1396550"/>
              <a:ext cx="549200" cy="742875"/>
            </a:xfrm>
            <a:custGeom>
              <a:rect b="b" l="l" r="r" t="t"/>
              <a:pathLst>
                <a:path extrusionOk="0" h="29715" w="21968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/>
          <p:nvPr>
            <p:ph type="title"/>
          </p:nvPr>
        </p:nvSpPr>
        <p:spPr>
          <a:xfrm>
            <a:off x="5410825" y="4006001"/>
            <a:ext cx="29706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2" name="Google Shape;132;p14"/>
          <p:cNvSpPr txBox="1"/>
          <p:nvPr>
            <p:ph idx="1" type="subTitle"/>
          </p:nvPr>
        </p:nvSpPr>
        <p:spPr>
          <a:xfrm>
            <a:off x="5410825" y="686750"/>
            <a:ext cx="2970600" cy="25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2pPr>
            <a:lvl3pPr lvl="2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3pPr>
            <a:lvl4pPr lvl="3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4pPr>
            <a:lvl5pPr lvl="4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5pPr>
            <a:lvl6pPr lvl="5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6pPr>
            <a:lvl7pPr lvl="6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7pPr>
            <a:lvl8pPr lvl="7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8pPr>
            <a:lvl9pPr lvl="8">
              <a:spcBef>
                <a:spcPts val="1600"/>
              </a:spcBef>
              <a:spcAft>
                <a:spcPts val="1600"/>
              </a:spcAft>
              <a:buSzPts val="300"/>
              <a:buNone/>
              <a:defRPr sz="300"/>
            </a:lvl9pPr>
          </a:lstStyle>
          <a:p/>
        </p:txBody>
      </p:sp>
      <p:grpSp>
        <p:nvGrpSpPr>
          <p:cNvPr id="133" name="Google Shape;133;p14"/>
          <p:cNvGrpSpPr/>
          <p:nvPr/>
        </p:nvGrpSpPr>
        <p:grpSpPr>
          <a:xfrm>
            <a:off x="0" y="-121125"/>
            <a:ext cx="2066700" cy="1236700"/>
            <a:chOff x="499875" y="1304575"/>
            <a:chExt cx="2066700" cy="1236700"/>
          </a:xfrm>
        </p:grpSpPr>
        <p:sp>
          <p:nvSpPr>
            <p:cNvPr id="134" name="Google Shape;134;p14"/>
            <p:cNvSpPr/>
            <p:nvPr/>
          </p:nvSpPr>
          <p:spPr>
            <a:xfrm>
              <a:off x="499875" y="1404500"/>
              <a:ext cx="628800" cy="1136775"/>
            </a:xfrm>
            <a:custGeom>
              <a:rect b="b" l="l" r="r" t="t"/>
              <a:pathLst>
                <a:path extrusionOk="0" h="45471" w="25152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924375" y="1304575"/>
              <a:ext cx="1642200" cy="1192850"/>
            </a:xfrm>
            <a:custGeom>
              <a:rect b="b" l="l" r="r" t="t"/>
              <a:pathLst>
                <a:path extrusionOk="0" h="47714" w="65688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015450" y="1396550"/>
              <a:ext cx="549200" cy="742875"/>
            </a:xfrm>
            <a:custGeom>
              <a:rect b="b" l="l" r="r" t="t"/>
              <a:pathLst>
                <a:path extrusionOk="0" h="29715" w="21968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4"/>
          <p:cNvGrpSpPr/>
          <p:nvPr/>
        </p:nvGrpSpPr>
        <p:grpSpPr>
          <a:xfrm rot="-5400000">
            <a:off x="1913346" y="-321914"/>
            <a:ext cx="847718" cy="1369851"/>
            <a:chOff x="6130525" y="2382575"/>
            <a:chExt cx="1039125" cy="1679150"/>
          </a:xfrm>
        </p:grpSpPr>
        <p:sp>
          <p:nvSpPr>
            <p:cNvPr id="138" name="Google Shape;138;p14"/>
            <p:cNvSpPr/>
            <p:nvPr/>
          </p:nvSpPr>
          <p:spPr>
            <a:xfrm>
              <a:off x="6325075" y="3692300"/>
              <a:ext cx="587225" cy="359950"/>
            </a:xfrm>
            <a:custGeom>
              <a:rect b="b" l="l" r="r" t="t"/>
              <a:pathLst>
                <a:path extrusionOk="0" h="14398" w="23489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6130525" y="2382575"/>
              <a:ext cx="1039125" cy="1679150"/>
            </a:xfrm>
            <a:custGeom>
              <a:rect b="b" l="l" r="r" t="t"/>
              <a:pathLst>
                <a:path extrusionOk="0" h="67166" w="41565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4"/>
          <p:cNvSpPr/>
          <p:nvPr/>
        </p:nvSpPr>
        <p:spPr>
          <a:xfrm>
            <a:off x="105500" y="4153475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587475" y="4489725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"/>
          <p:cNvSpPr/>
          <p:nvPr/>
        </p:nvSpPr>
        <p:spPr>
          <a:xfrm rot="5400000">
            <a:off x="8220520" y="4001729"/>
            <a:ext cx="1501265" cy="784145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4"/>
          <p:cNvSpPr/>
          <p:nvPr/>
        </p:nvSpPr>
        <p:spPr>
          <a:xfrm rot="5400000">
            <a:off x="8698759" y="3789213"/>
            <a:ext cx="573696" cy="43685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15"/>
          <p:cNvSpPr txBox="1"/>
          <p:nvPr>
            <p:ph idx="1" type="subTitle"/>
          </p:nvPr>
        </p:nvSpPr>
        <p:spPr>
          <a:xfrm>
            <a:off x="716250" y="1371600"/>
            <a:ext cx="29418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5"/>
          <p:cNvSpPr/>
          <p:nvPr/>
        </p:nvSpPr>
        <p:spPr>
          <a:xfrm>
            <a:off x="7126767" y="-339150"/>
            <a:ext cx="2127306" cy="1545218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244744" y="-220007"/>
            <a:ext cx="711434" cy="962320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 rot="-6510446">
            <a:off x="7133673" y="875098"/>
            <a:ext cx="687990" cy="537653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/>
          <p:nvPr/>
        </p:nvSpPr>
        <p:spPr>
          <a:xfrm rot="-6510446">
            <a:off x="7279080" y="736007"/>
            <a:ext cx="550927" cy="481758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15"/>
          <p:cNvGrpSpPr/>
          <p:nvPr/>
        </p:nvGrpSpPr>
        <p:grpSpPr>
          <a:xfrm rot="-5400000">
            <a:off x="647807" y="3046151"/>
            <a:ext cx="900907" cy="3335276"/>
            <a:chOff x="2810675" y="1400175"/>
            <a:chExt cx="1201850" cy="2625375"/>
          </a:xfrm>
        </p:grpSpPr>
        <p:sp>
          <p:nvSpPr>
            <p:cNvPr id="153" name="Google Shape;153;p15"/>
            <p:cNvSpPr/>
            <p:nvPr/>
          </p:nvSpPr>
          <p:spPr>
            <a:xfrm>
              <a:off x="2811550" y="1400175"/>
              <a:ext cx="1200975" cy="2428325"/>
            </a:xfrm>
            <a:custGeom>
              <a:rect b="b" l="l" r="r" t="t"/>
              <a:pathLst>
                <a:path extrusionOk="0" h="97133" w="48039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2810675" y="365957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15"/>
          <p:cNvSpPr/>
          <p:nvPr/>
        </p:nvSpPr>
        <p:spPr>
          <a:xfrm rot="6972383">
            <a:off x="2539361" y="4634780"/>
            <a:ext cx="713401" cy="893601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16"/>
          <p:cNvSpPr txBox="1"/>
          <p:nvPr>
            <p:ph idx="1" type="subTitle"/>
          </p:nvPr>
        </p:nvSpPr>
        <p:spPr>
          <a:xfrm>
            <a:off x="4924650" y="1371600"/>
            <a:ext cx="29418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9" name="Google Shape;159;p16"/>
          <p:cNvGrpSpPr/>
          <p:nvPr/>
        </p:nvGrpSpPr>
        <p:grpSpPr>
          <a:xfrm>
            <a:off x="7541968" y="3505591"/>
            <a:ext cx="1985861" cy="1765938"/>
            <a:chOff x="3033525" y="2679425"/>
            <a:chExt cx="1834175" cy="1631050"/>
          </a:xfrm>
        </p:grpSpPr>
        <p:sp>
          <p:nvSpPr>
            <p:cNvPr id="160" name="Google Shape;160;p16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6"/>
          <p:cNvSpPr/>
          <p:nvPr/>
        </p:nvSpPr>
        <p:spPr>
          <a:xfrm>
            <a:off x="8313925" y="15955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8119375" y="285825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7689575" y="0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8171550" y="336250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 3">
  <p:cSld name="TITLE_AND_BODY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716250" y="543200"/>
            <a:ext cx="73578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17"/>
          <p:cNvSpPr txBox="1"/>
          <p:nvPr>
            <p:ph idx="1" type="subTitle"/>
          </p:nvPr>
        </p:nvSpPr>
        <p:spPr>
          <a:xfrm>
            <a:off x="716250" y="1371600"/>
            <a:ext cx="29418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0" name="Google Shape;170;p17"/>
          <p:cNvGrpSpPr/>
          <p:nvPr/>
        </p:nvGrpSpPr>
        <p:grpSpPr>
          <a:xfrm>
            <a:off x="-33687" y="3415800"/>
            <a:ext cx="1499875" cy="1607950"/>
            <a:chOff x="-33687" y="113450"/>
            <a:chExt cx="1499875" cy="1607950"/>
          </a:xfrm>
        </p:grpSpPr>
        <p:sp>
          <p:nvSpPr>
            <p:cNvPr id="171" name="Google Shape;171;p17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rect b="b" l="l" r="r" t="t"/>
              <a:pathLst>
                <a:path extrusionOk="0" h="64318" w="4008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rect b="b" l="l" r="r" t="t"/>
              <a:pathLst>
                <a:path extrusionOk="0" h="13833" w="21721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 flipH="1">
              <a:off x="809088" y="420675"/>
              <a:ext cx="657100" cy="644925"/>
            </a:xfrm>
            <a:custGeom>
              <a:rect b="b" l="l" r="r" t="t"/>
              <a:pathLst>
                <a:path extrusionOk="0" h="25797" w="26284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17"/>
          <p:cNvSpPr/>
          <p:nvPr/>
        </p:nvSpPr>
        <p:spPr>
          <a:xfrm flipH="1" rot="1217948">
            <a:off x="7082284" y="-477709"/>
            <a:ext cx="1422297" cy="742898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"/>
          <p:cNvSpPr/>
          <p:nvPr/>
        </p:nvSpPr>
        <p:spPr>
          <a:xfrm flipH="1" rot="1217948">
            <a:off x="7839205" y="100054"/>
            <a:ext cx="2105396" cy="1064062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 flipH="1" rot="1217948">
            <a:off x="7869547" y="-199119"/>
            <a:ext cx="543519" cy="413876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"/>
          <p:cNvSpPr/>
          <p:nvPr/>
        </p:nvSpPr>
        <p:spPr>
          <a:xfrm flipH="1" rot="1217872">
            <a:off x="8321229" y="-28425"/>
            <a:ext cx="1493672" cy="754898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ONE_COLUMN_TEXT_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/>
          <p:nvPr/>
        </p:nvSpPr>
        <p:spPr>
          <a:xfrm flipH="1" rot="-9275902">
            <a:off x="3388571" y="3162920"/>
            <a:ext cx="723888" cy="1105844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 flipH="1" rot="-9275902">
            <a:off x="3354391" y="3523629"/>
            <a:ext cx="291343" cy="392903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 rot="-5400000">
            <a:off x="5088475" y="4368536"/>
            <a:ext cx="976415" cy="668313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716450" y="2438025"/>
            <a:ext cx="1920300" cy="27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8"/>
          <p:cNvGrpSpPr/>
          <p:nvPr/>
        </p:nvGrpSpPr>
        <p:grpSpPr>
          <a:xfrm rot="10800000">
            <a:off x="-164768" y="4156051"/>
            <a:ext cx="1642200" cy="1192850"/>
            <a:chOff x="924375" y="1304575"/>
            <a:chExt cx="1642200" cy="1192850"/>
          </a:xfrm>
        </p:grpSpPr>
        <p:sp>
          <p:nvSpPr>
            <p:cNvPr id="184" name="Google Shape;184;p18"/>
            <p:cNvSpPr/>
            <p:nvPr/>
          </p:nvSpPr>
          <p:spPr>
            <a:xfrm>
              <a:off x="924375" y="1304575"/>
              <a:ext cx="1642200" cy="1192850"/>
            </a:xfrm>
            <a:custGeom>
              <a:rect b="b" l="l" r="r" t="t"/>
              <a:pathLst>
                <a:path extrusionOk="0" h="47714" w="65688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1015450" y="1396550"/>
              <a:ext cx="549200" cy="742875"/>
            </a:xfrm>
            <a:custGeom>
              <a:rect b="b" l="l" r="r" t="t"/>
              <a:pathLst>
                <a:path extrusionOk="0" h="29715" w="21968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18"/>
          <p:cNvSpPr/>
          <p:nvPr/>
        </p:nvSpPr>
        <p:spPr>
          <a:xfrm>
            <a:off x="3611850" y="3037825"/>
            <a:ext cx="1920300" cy="21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6507200" y="3818175"/>
            <a:ext cx="1920300" cy="135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 txBox="1"/>
          <p:nvPr>
            <p:ph type="title"/>
          </p:nvPr>
        </p:nvSpPr>
        <p:spPr>
          <a:xfrm>
            <a:off x="716050" y="539496"/>
            <a:ext cx="2553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18"/>
          <p:cNvSpPr txBox="1"/>
          <p:nvPr>
            <p:ph idx="1" type="subTitle"/>
          </p:nvPr>
        </p:nvSpPr>
        <p:spPr>
          <a:xfrm>
            <a:off x="716450" y="1769919"/>
            <a:ext cx="19203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8"/>
          <p:cNvSpPr txBox="1"/>
          <p:nvPr>
            <p:ph hasCustomPrompt="1" idx="2" type="title"/>
          </p:nvPr>
        </p:nvSpPr>
        <p:spPr>
          <a:xfrm>
            <a:off x="716450" y="1249590"/>
            <a:ext cx="704100" cy="6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1" name="Google Shape;191;p18"/>
          <p:cNvSpPr txBox="1"/>
          <p:nvPr>
            <p:ph idx="3" type="subTitle"/>
          </p:nvPr>
        </p:nvSpPr>
        <p:spPr>
          <a:xfrm>
            <a:off x="3611825" y="2354747"/>
            <a:ext cx="19203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8"/>
          <p:cNvSpPr txBox="1"/>
          <p:nvPr>
            <p:ph hasCustomPrompt="1" idx="4" type="title"/>
          </p:nvPr>
        </p:nvSpPr>
        <p:spPr>
          <a:xfrm>
            <a:off x="3611825" y="1834419"/>
            <a:ext cx="704100" cy="6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3" name="Google Shape;193;p18"/>
          <p:cNvSpPr txBox="1"/>
          <p:nvPr>
            <p:ph idx="5" type="subTitle"/>
          </p:nvPr>
        </p:nvSpPr>
        <p:spPr>
          <a:xfrm>
            <a:off x="6507200" y="3159521"/>
            <a:ext cx="19203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8"/>
          <p:cNvSpPr txBox="1"/>
          <p:nvPr>
            <p:ph hasCustomPrompt="1" idx="6" type="title"/>
          </p:nvPr>
        </p:nvSpPr>
        <p:spPr>
          <a:xfrm>
            <a:off x="6507200" y="2639192"/>
            <a:ext cx="704100" cy="6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grpSp>
        <p:nvGrpSpPr>
          <p:cNvPr id="195" name="Google Shape;195;p18"/>
          <p:cNvGrpSpPr/>
          <p:nvPr/>
        </p:nvGrpSpPr>
        <p:grpSpPr>
          <a:xfrm flipH="1" rot="10800000">
            <a:off x="7393975" y="-88825"/>
            <a:ext cx="1834175" cy="1631050"/>
            <a:chOff x="3033525" y="2679425"/>
            <a:chExt cx="1834175" cy="1631050"/>
          </a:xfrm>
        </p:grpSpPr>
        <p:sp>
          <p:nvSpPr>
            <p:cNvPr id="196" name="Google Shape;196;p18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18"/>
          <p:cNvGrpSpPr/>
          <p:nvPr/>
        </p:nvGrpSpPr>
        <p:grpSpPr>
          <a:xfrm rot="5667719">
            <a:off x="7294962" y="531407"/>
            <a:ext cx="753523" cy="635695"/>
            <a:chOff x="3639300" y="1616750"/>
            <a:chExt cx="753500" cy="635675"/>
          </a:xfrm>
        </p:grpSpPr>
        <p:sp>
          <p:nvSpPr>
            <p:cNvPr id="200" name="Google Shape;200;p18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ONE_COLUMN_TEXT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>
            <p:ph type="title"/>
          </p:nvPr>
        </p:nvSpPr>
        <p:spPr>
          <a:xfrm>
            <a:off x="716050" y="539496"/>
            <a:ext cx="2553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04" name="Google Shape;204;p19"/>
          <p:cNvGrpSpPr/>
          <p:nvPr/>
        </p:nvGrpSpPr>
        <p:grpSpPr>
          <a:xfrm>
            <a:off x="8166950" y="-128750"/>
            <a:ext cx="1009050" cy="527050"/>
            <a:chOff x="6268475" y="1301925"/>
            <a:chExt cx="1009050" cy="527050"/>
          </a:xfrm>
        </p:grpSpPr>
        <p:sp>
          <p:nvSpPr>
            <p:cNvPr id="205" name="Google Shape;205;p19"/>
            <p:cNvSpPr/>
            <p:nvPr/>
          </p:nvSpPr>
          <p:spPr>
            <a:xfrm>
              <a:off x="6268475" y="1301925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19"/>
          <p:cNvGrpSpPr/>
          <p:nvPr/>
        </p:nvGrpSpPr>
        <p:grpSpPr>
          <a:xfrm rot="-5400000">
            <a:off x="-457762" y="4032513"/>
            <a:ext cx="1592725" cy="754900"/>
            <a:chOff x="5113525" y="1408925"/>
            <a:chExt cx="1592725" cy="754900"/>
          </a:xfrm>
        </p:grpSpPr>
        <p:sp>
          <p:nvSpPr>
            <p:cNvPr id="208" name="Google Shape;208;p19"/>
            <p:cNvSpPr/>
            <p:nvPr/>
          </p:nvSpPr>
          <p:spPr>
            <a:xfrm>
              <a:off x="5113525" y="1408925"/>
              <a:ext cx="1493675" cy="754900"/>
            </a:xfrm>
            <a:custGeom>
              <a:rect b="b" l="l" r="r" t="t"/>
              <a:pathLst>
                <a:path extrusionOk="0" h="30196" w="59747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/>
          <p:nvPr>
            <p:ph type="title"/>
          </p:nvPr>
        </p:nvSpPr>
        <p:spPr>
          <a:xfrm>
            <a:off x="2412150" y="539496"/>
            <a:ext cx="43197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2" name="Google Shape;212;p20"/>
          <p:cNvSpPr txBox="1"/>
          <p:nvPr>
            <p:ph idx="1" type="subTitle"/>
          </p:nvPr>
        </p:nvSpPr>
        <p:spPr>
          <a:xfrm>
            <a:off x="1097249" y="1496110"/>
            <a:ext cx="15792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0"/>
          <p:cNvSpPr txBox="1"/>
          <p:nvPr>
            <p:ph idx="2" type="subTitle"/>
          </p:nvPr>
        </p:nvSpPr>
        <p:spPr>
          <a:xfrm>
            <a:off x="716250" y="2185660"/>
            <a:ext cx="21306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0"/>
          <p:cNvSpPr txBox="1"/>
          <p:nvPr>
            <p:ph idx="3" type="subTitle"/>
          </p:nvPr>
        </p:nvSpPr>
        <p:spPr>
          <a:xfrm>
            <a:off x="6661463" y="1496110"/>
            <a:ext cx="15819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4" type="subTitle"/>
          </p:nvPr>
        </p:nvSpPr>
        <p:spPr>
          <a:xfrm>
            <a:off x="6297150" y="2185660"/>
            <a:ext cx="21306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0"/>
          <p:cNvSpPr txBox="1"/>
          <p:nvPr>
            <p:ph idx="5" type="subTitle"/>
          </p:nvPr>
        </p:nvSpPr>
        <p:spPr>
          <a:xfrm>
            <a:off x="1097250" y="3200920"/>
            <a:ext cx="11949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0"/>
          <p:cNvSpPr txBox="1"/>
          <p:nvPr>
            <p:ph idx="6" type="subTitle"/>
          </p:nvPr>
        </p:nvSpPr>
        <p:spPr>
          <a:xfrm>
            <a:off x="716250" y="3888622"/>
            <a:ext cx="21306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0"/>
          <p:cNvSpPr txBox="1"/>
          <p:nvPr>
            <p:ph idx="7" type="subTitle"/>
          </p:nvPr>
        </p:nvSpPr>
        <p:spPr>
          <a:xfrm>
            <a:off x="6661463" y="3200920"/>
            <a:ext cx="15819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0"/>
          <p:cNvSpPr txBox="1"/>
          <p:nvPr>
            <p:ph idx="8" type="subTitle"/>
          </p:nvPr>
        </p:nvSpPr>
        <p:spPr>
          <a:xfrm>
            <a:off x="6297150" y="3888622"/>
            <a:ext cx="21306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0"/>
          <p:cNvSpPr txBox="1"/>
          <p:nvPr>
            <p:ph hasCustomPrompt="1" idx="9" type="title"/>
          </p:nvPr>
        </p:nvSpPr>
        <p:spPr>
          <a:xfrm>
            <a:off x="716250" y="1481479"/>
            <a:ext cx="4662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1" name="Google Shape;221;p20"/>
          <p:cNvSpPr txBox="1"/>
          <p:nvPr>
            <p:ph hasCustomPrompt="1" idx="13" type="title"/>
          </p:nvPr>
        </p:nvSpPr>
        <p:spPr>
          <a:xfrm>
            <a:off x="6297150" y="1481471"/>
            <a:ext cx="4653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2" name="Google Shape;222;p20"/>
          <p:cNvSpPr txBox="1"/>
          <p:nvPr>
            <p:ph hasCustomPrompt="1" idx="14" type="title"/>
          </p:nvPr>
        </p:nvSpPr>
        <p:spPr>
          <a:xfrm>
            <a:off x="716250" y="3185876"/>
            <a:ext cx="4662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3" name="Google Shape;223;p20"/>
          <p:cNvSpPr txBox="1"/>
          <p:nvPr>
            <p:ph hasCustomPrompt="1" idx="15" type="title"/>
          </p:nvPr>
        </p:nvSpPr>
        <p:spPr>
          <a:xfrm>
            <a:off x="6297150" y="3185870"/>
            <a:ext cx="4653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4" name="Google Shape;224;p20"/>
          <p:cNvSpPr/>
          <p:nvPr/>
        </p:nvSpPr>
        <p:spPr>
          <a:xfrm>
            <a:off x="8204100" y="-100825"/>
            <a:ext cx="1009050" cy="527050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8256275" y="6175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-589400" y="-708725"/>
            <a:ext cx="1200975" cy="2428325"/>
          </a:xfrm>
          <a:custGeom>
            <a:rect b="b" l="l" r="r" t="t"/>
            <a:pathLst>
              <a:path extrusionOk="0" h="97133" w="48039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-590275" y="1550675"/>
            <a:ext cx="374100" cy="365975"/>
          </a:xfrm>
          <a:custGeom>
            <a:rect b="b" l="l" r="r" t="t"/>
            <a:pathLst>
              <a:path extrusionOk="0" h="14639" w="14964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5158350" y="2031552"/>
            <a:ext cx="3269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5158350" y="543200"/>
            <a:ext cx="3269400" cy="15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 flipH="1" rot="10800000">
            <a:off x="7517437" y="4250066"/>
            <a:ext cx="503166" cy="909647"/>
          </a:xfrm>
          <a:custGeom>
            <a:rect b="b" l="l" r="r" t="t"/>
            <a:pathLst>
              <a:path extrusionOk="0" h="45471" w="25152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flipH="1" rot="10800000">
            <a:off x="7929992" y="4571627"/>
            <a:ext cx="439470" cy="594449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flipH="1" rot="10800000">
            <a:off x="6962268" y="4226313"/>
            <a:ext cx="434529" cy="276729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 flipH="1" rot="10800000">
            <a:off x="6892931" y="4769795"/>
            <a:ext cx="322701" cy="457154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 flipH="1" rot="10800000">
            <a:off x="7857115" y="4285154"/>
            <a:ext cx="1314088" cy="954519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 flipH="1" rot="10800000">
            <a:off x="6897873" y="4225493"/>
            <a:ext cx="801800" cy="1286682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 rot="10800000">
            <a:off x="-367400" y="-29425"/>
            <a:ext cx="1834175" cy="1631050"/>
            <a:chOff x="3033525" y="2679425"/>
            <a:chExt cx="1834175" cy="1631050"/>
          </a:xfrm>
        </p:grpSpPr>
        <p:sp>
          <p:nvSpPr>
            <p:cNvPr id="29" name="Google Shape;29;p3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ONE_COLUMN_TEXT_1_1_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>
            <p:ph type="title"/>
          </p:nvPr>
        </p:nvSpPr>
        <p:spPr>
          <a:xfrm>
            <a:off x="716262" y="539496"/>
            <a:ext cx="2784900" cy="20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0" name="Google Shape;230;p21"/>
          <p:cNvSpPr txBox="1"/>
          <p:nvPr>
            <p:ph idx="1" type="subTitle"/>
          </p:nvPr>
        </p:nvSpPr>
        <p:spPr>
          <a:xfrm>
            <a:off x="716250" y="2266350"/>
            <a:ext cx="2055600" cy="11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1" name="Google Shape;231;p21"/>
          <p:cNvGrpSpPr/>
          <p:nvPr/>
        </p:nvGrpSpPr>
        <p:grpSpPr>
          <a:xfrm rot="1515244">
            <a:off x="3967553" y="2625257"/>
            <a:ext cx="2307987" cy="1676459"/>
            <a:chOff x="924375" y="1304575"/>
            <a:chExt cx="1642200" cy="1192850"/>
          </a:xfrm>
        </p:grpSpPr>
        <p:sp>
          <p:nvSpPr>
            <p:cNvPr id="232" name="Google Shape;232;p21"/>
            <p:cNvSpPr/>
            <p:nvPr/>
          </p:nvSpPr>
          <p:spPr>
            <a:xfrm>
              <a:off x="924375" y="1304575"/>
              <a:ext cx="1642200" cy="1192850"/>
            </a:xfrm>
            <a:custGeom>
              <a:rect b="b" l="l" r="r" t="t"/>
              <a:pathLst>
                <a:path extrusionOk="0" h="47714" w="65688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1015450" y="1396550"/>
              <a:ext cx="549200" cy="742875"/>
            </a:xfrm>
            <a:custGeom>
              <a:rect b="b" l="l" r="r" t="t"/>
              <a:pathLst>
                <a:path extrusionOk="0" h="29715" w="21968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21"/>
          <p:cNvGrpSpPr/>
          <p:nvPr/>
        </p:nvGrpSpPr>
        <p:grpSpPr>
          <a:xfrm rot="-1846565">
            <a:off x="2740505" y="3353532"/>
            <a:ext cx="990530" cy="893677"/>
            <a:chOff x="5700725" y="2096750"/>
            <a:chExt cx="990500" cy="893650"/>
          </a:xfrm>
        </p:grpSpPr>
        <p:sp>
          <p:nvSpPr>
            <p:cNvPr id="235" name="Google Shape;235;p21"/>
            <p:cNvSpPr/>
            <p:nvPr/>
          </p:nvSpPr>
          <p:spPr>
            <a:xfrm>
              <a:off x="5700725" y="2096750"/>
              <a:ext cx="979000" cy="893650"/>
            </a:xfrm>
            <a:custGeom>
              <a:rect b="b" l="l" r="r" t="t"/>
              <a:pathLst>
                <a:path extrusionOk="0" h="35746" w="3916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ONE_COLUMN_TEXT_2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/>
          <p:nvPr>
            <p:ph type="title"/>
          </p:nvPr>
        </p:nvSpPr>
        <p:spPr>
          <a:xfrm>
            <a:off x="716050" y="539500"/>
            <a:ext cx="568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9" name="Google Shape;239;p22"/>
          <p:cNvSpPr/>
          <p:nvPr/>
        </p:nvSpPr>
        <p:spPr>
          <a:xfrm rot="10800000">
            <a:off x="7632713" y="-54800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/>
          <p:nvPr/>
        </p:nvSpPr>
        <p:spPr>
          <a:xfrm rot="10800000">
            <a:off x="7713188" y="2131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"/>
          <p:cNvSpPr/>
          <p:nvPr/>
        </p:nvSpPr>
        <p:spPr>
          <a:xfrm>
            <a:off x="-116300" y="2161050"/>
            <a:ext cx="1200975" cy="2428325"/>
          </a:xfrm>
          <a:custGeom>
            <a:rect b="b" l="l" r="r" t="t"/>
            <a:pathLst>
              <a:path extrusionOk="0" h="97133" w="48039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-208250" y="4396575"/>
            <a:ext cx="884350" cy="898525"/>
          </a:xfrm>
          <a:custGeom>
            <a:rect b="b" l="l" r="r" t="t"/>
            <a:pathLst>
              <a:path extrusionOk="0" h="35941" w="35374">
                <a:moveTo>
                  <a:pt x="0" y="0"/>
                </a:moveTo>
                <a:lnTo>
                  <a:pt x="0" y="35940"/>
                </a:lnTo>
                <a:lnTo>
                  <a:pt x="35374" y="35940"/>
                </a:lnTo>
                <a:cubicBezTo>
                  <a:pt x="35162" y="32898"/>
                  <a:pt x="34490" y="29856"/>
                  <a:pt x="33393" y="26991"/>
                </a:cubicBezTo>
                <a:lnTo>
                  <a:pt x="13018" y="26991"/>
                </a:lnTo>
                <a:cubicBezTo>
                  <a:pt x="12558" y="26991"/>
                  <a:pt x="13654" y="22109"/>
                  <a:pt x="13831" y="21614"/>
                </a:cubicBezTo>
                <a:cubicBezTo>
                  <a:pt x="14468" y="19810"/>
                  <a:pt x="15635" y="18218"/>
                  <a:pt x="17156" y="17015"/>
                </a:cubicBezTo>
                <a:cubicBezTo>
                  <a:pt x="18733" y="15867"/>
                  <a:pt x="20331" y="15543"/>
                  <a:pt x="21991" y="15543"/>
                </a:cubicBezTo>
                <a:cubicBezTo>
                  <a:pt x="23349" y="15543"/>
                  <a:pt x="24748" y="15759"/>
                  <a:pt x="26212" y="15919"/>
                </a:cubicBezTo>
                <a:cubicBezTo>
                  <a:pt x="26530" y="15954"/>
                  <a:pt x="26884" y="15989"/>
                  <a:pt x="27238" y="16025"/>
                </a:cubicBezTo>
                <a:cubicBezTo>
                  <a:pt x="25823" y="14150"/>
                  <a:pt x="24267" y="12417"/>
                  <a:pt x="22569" y="10825"/>
                </a:cubicBezTo>
                <a:cubicBezTo>
                  <a:pt x="21330" y="9693"/>
                  <a:pt x="19986" y="8667"/>
                  <a:pt x="18571" y="7712"/>
                </a:cubicBezTo>
                <a:cubicBezTo>
                  <a:pt x="16697" y="9127"/>
                  <a:pt x="14786" y="10436"/>
                  <a:pt x="12911" y="11603"/>
                </a:cubicBezTo>
                <a:cubicBezTo>
                  <a:pt x="12525" y="11861"/>
                  <a:pt x="5555" y="15351"/>
                  <a:pt x="4324" y="15351"/>
                </a:cubicBezTo>
                <a:cubicBezTo>
                  <a:pt x="4204" y="15351"/>
                  <a:pt x="4139" y="15318"/>
                  <a:pt x="4139" y="15246"/>
                </a:cubicBezTo>
                <a:lnTo>
                  <a:pt x="4139" y="1168"/>
                </a:lnTo>
                <a:cubicBezTo>
                  <a:pt x="2759" y="708"/>
                  <a:pt x="1380" y="35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-117175" y="4420450"/>
            <a:ext cx="374100" cy="365975"/>
          </a:xfrm>
          <a:custGeom>
            <a:rect b="b" l="l" r="r" t="t"/>
            <a:pathLst>
              <a:path extrusionOk="0" h="14639" w="14964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105675" y="4785425"/>
            <a:ext cx="520900" cy="285925"/>
          </a:xfrm>
          <a:custGeom>
            <a:rect b="b" l="l" r="r" t="t"/>
            <a:pathLst>
              <a:path extrusionOk="0" h="11437" w="20836">
                <a:moveTo>
                  <a:pt x="9485" y="1"/>
                </a:moveTo>
                <a:cubicBezTo>
                  <a:pt x="7802" y="1"/>
                  <a:pt x="6190" y="322"/>
                  <a:pt x="4599" y="1461"/>
                </a:cubicBezTo>
                <a:cubicBezTo>
                  <a:pt x="3078" y="2664"/>
                  <a:pt x="1911" y="4256"/>
                  <a:pt x="1274" y="6060"/>
                </a:cubicBezTo>
                <a:cubicBezTo>
                  <a:pt x="1097" y="6555"/>
                  <a:pt x="1" y="11437"/>
                  <a:pt x="461" y="11437"/>
                </a:cubicBezTo>
                <a:lnTo>
                  <a:pt x="20836" y="11437"/>
                </a:lnTo>
                <a:cubicBezTo>
                  <a:pt x="19315" y="7510"/>
                  <a:pt x="17263" y="3831"/>
                  <a:pt x="14716" y="471"/>
                </a:cubicBezTo>
                <a:cubicBezTo>
                  <a:pt x="14363" y="435"/>
                  <a:pt x="14009" y="400"/>
                  <a:pt x="13690" y="365"/>
                </a:cubicBezTo>
                <a:cubicBezTo>
                  <a:pt x="12227" y="207"/>
                  <a:pt x="10833" y="1"/>
                  <a:pt x="9485" y="1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7" name="Google Shape;247;p23"/>
          <p:cNvSpPr/>
          <p:nvPr/>
        </p:nvSpPr>
        <p:spPr>
          <a:xfrm flipH="1" rot="1217872">
            <a:off x="8321229" y="-28425"/>
            <a:ext cx="1493672" cy="754898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3"/>
          <p:cNvSpPr/>
          <p:nvPr/>
        </p:nvSpPr>
        <p:spPr>
          <a:xfrm flipH="1" rot="1217948">
            <a:off x="7082284" y="-477709"/>
            <a:ext cx="1422297" cy="742898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3"/>
          <p:cNvSpPr/>
          <p:nvPr/>
        </p:nvSpPr>
        <p:spPr>
          <a:xfrm flipH="1" rot="1217948">
            <a:off x="7839205" y="100054"/>
            <a:ext cx="2105396" cy="1064062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3"/>
          <p:cNvSpPr/>
          <p:nvPr/>
        </p:nvSpPr>
        <p:spPr>
          <a:xfrm flipH="1" rot="1217948">
            <a:off x="7869547" y="-199119"/>
            <a:ext cx="543519" cy="413876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_3"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716250" y="540865"/>
            <a:ext cx="3871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1_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/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5" name="Google Shape;255;p25"/>
          <p:cNvSpPr txBox="1"/>
          <p:nvPr>
            <p:ph idx="1" type="subTitle"/>
          </p:nvPr>
        </p:nvSpPr>
        <p:spPr>
          <a:xfrm>
            <a:off x="716250" y="3645145"/>
            <a:ext cx="21420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5"/>
          <p:cNvSpPr txBox="1"/>
          <p:nvPr>
            <p:ph idx="2" type="subTitle"/>
          </p:nvPr>
        </p:nvSpPr>
        <p:spPr>
          <a:xfrm>
            <a:off x="3371300" y="3645145"/>
            <a:ext cx="21420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5"/>
          <p:cNvSpPr txBox="1"/>
          <p:nvPr>
            <p:ph idx="3" type="subTitle"/>
          </p:nvPr>
        </p:nvSpPr>
        <p:spPr>
          <a:xfrm>
            <a:off x="6026350" y="3645145"/>
            <a:ext cx="21420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5"/>
          <p:cNvSpPr txBox="1"/>
          <p:nvPr>
            <p:ph idx="4" type="subTitle"/>
          </p:nvPr>
        </p:nvSpPr>
        <p:spPr>
          <a:xfrm>
            <a:off x="716250" y="3230200"/>
            <a:ext cx="21420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59" name="Google Shape;259;p25"/>
          <p:cNvSpPr txBox="1"/>
          <p:nvPr>
            <p:ph idx="5" type="subTitle"/>
          </p:nvPr>
        </p:nvSpPr>
        <p:spPr>
          <a:xfrm>
            <a:off x="3371300" y="3230200"/>
            <a:ext cx="21420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60" name="Google Shape;260;p25"/>
          <p:cNvSpPr txBox="1"/>
          <p:nvPr>
            <p:ph idx="6" type="subTitle"/>
          </p:nvPr>
        </p:nvSpPr>
        <p:spPr>
          <a:xfrm>
            <a:off x="6026350" y="3230200"/>
            <a:ext cx="21420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61" name="Google Shape;261;p25"/>
          <p:cNvSpPr/>
          <p:nvPr/>
        </p:nvSpPr>
        <p:spPr>
          <a:xfrm>
            <a:off x="8084325" y="-99500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5"/>
          <p:cNvSpPr/>
          <p:nvPr/>
        </p:nvSpPr>
        <p:spPr>
          <a:xfrm>
            <a:off x="9291450" y="-99500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7002050" y="-366050"/>
            <a:ext cx="1713000" cy="10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5"/>
          <p:cNvSpPr/>
          <p:nvPr/>
        </p:nvSpPr>
        <p:spPr>
          <a:xfrm rot="-5400000">
            <a:off x="-408050" y="4272363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 rot="-5400000">
            <a:off x="-84650" y="3849913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5"/>
          <p:cNvSpPr/>
          <p:nvPr/>
        </p:nvSpPr>
        <p:spPr>
          <a:xfrm flipH="1" rot="-1945347">
            <a:off x="-1394767" y="1479549"/>
            <a:ext cx="2235921" cy="1624113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5"/>
          <p:cNvSpPr/>
          <p:nvPr/>
        </p:nvSpPr>
        <p:spPr>
          <a:xfrm flipH="1" rot="-1945347">
            <a:off x="-280137" y="1356314"/>
            <a:ext cx="747758" cy="1011454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5"/>
          <p:cNvSpPr/>
          <p:nvPr/>
        </p:nvSpPr>
        <p:spPr>
          <a:xfrm flipH="1" rot="3323966">
            <a:off x="730668" y="2021042"/>
            <a:ext cx="540405" cy="511426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5"/>
          <p:cNvSpPr/>
          <p:nvPr/>
        </p:nvSpPr>
        <p:spPr>
          <a:xfrm flipH="1" rot="3323966">
            <a:off x="612024" y="2001574"/>
            <a:ext cx="432745" cy="458257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5"/>
          <p:cNvGrpSpPr/>
          <p:nvPr/>
        </p:nvGrpSpPr>
        <p:grpSpPr>
          <a:xfrm rot="752930">
            <a:off x="1670264" y="2215328"/>
            <a:ext cx="614527" cy="554439"/>
            <a:chOff x="5700725" y="2096750"/>
            <a:chExt cx="990500" cy="893650"/>
          </a:xfrm>
        </p:grpSpPr>
        <p:sp>
          <p:nvSpPr>
            <p:cNvPr id="271" name="Google Shape;271;p25"/>
            <p:cNvSpPr/>
            <p:nvPr/>
          </p:nvSpPr>
          <p:spPr>
            <a:xfrm>
              <a:off x="5700725" y="2096750"/>
              <a:ext cx="979000" cy="893650"/>
            </a:xfrm>
            <a:custGeom>
              <a:rect b="b" l="l" r="r" t="t"/>
              <a:pathLst>
                <a:path extrusionOk="0" h="35746" w="3916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>
            <p:ph type="title"/>
          </p:nvPr>
        </p:nvSpPr>
        <p:spPr>
          <a:xfrm>
            <a:off x="716250" y="540808"/>
            <a:ext cx="38559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5" name="Google Shape;275;p26"/>
          <p:cNvSpPr/>
          <p:nvPr/>
        </p:nvSpPr>
        <p:spPr>
          <a:xfrm>
            <a:off x="8278407" y="4764865"/>
            <a:ext cx="601847" cy="368913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6"/>
          <p:cNvSpPr/>
          <p:nvPr/>
        </p:nvSpPr>
        <p:spPr>
          <a:xfrm>
            <a:off x="8079017" y="3422562"/>
            <a:ext cx="1064999" cy="1720961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6"/>
          <p:cNvSpPr/>
          <p:nvPr/>
        </p:nvSpPr>
        <p:spPr>
          <a:xfrm>
            <a:off x="7638524" y="3129627"/>
            <a:ext cx="1003377" cy="915902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8132490" y="3474241"/>
            <a:ext cx="521187" cy="549270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7516651" y="-112525"/>
            <a:ext cx="1642200" cy="1192850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7602801" y="-20550"/>
            <a:ext cx="549200" cy="742875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/>
          <p:nvPr/>
        </p:nvSpPr>
        <p:spPr>
          <a:xfrm>
            <a:off x="-494450" y="4515775"/>
            <a:ext cx="2184915" cy="668452"/>
          </a:xfrm>
          <a:custGeom>
            <a:rect b="b" l="l" r="r" t="t"/>
            <a:pathLst>
              <a:path extrusionOk="0" h="21827" w="7135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941929" y="4559109"/>
            <a:ext cx="665151" cy="423636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" name="Google Shape;283;p26"/>
          <p:cNvGrpSpPr/>
          <p:nvPr/>
        </p:nvGrpSpPr>
        <p:grpSpPr>
          <a:xfrm rot="-2700000">
            <a:off x="6821202" y="1159923"/>
            <a:ext cx="894966" cy="644919"/>
            <a:chOff x="1224745" y="2688978"/>
            <a:chExt cx="894975" cy="644925"/>
          </a:xfrm>
        </p:grpSpPr>
        <p:sp>
          <p:nvSpPr>
            <p:cNvPr id="284" name="Google Shape;284;p26"/>
            <p:cNvSpPr/>
            <p:nvPr/>
          </p:nvSpPr>
          <p:spPr>
            <a:xfrm>
              <a:off x="1224745" y="2688978"/>
              <a:ext cx="657100" cy="644925"/>
            </a:xfrm>
            <a:custGeom>
              <a:rect b="b" l="l" r="r" t="t"/>
              <a:pathLst>
                <a:path extrusionOk="0" h="25797" w="26284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1716445" y="2738203"/>
              <a:ext cx="403275" cy="571300"/>
            </a:xfrm>
            <a:custGeom>
              <a:rect b="b" l="l" r="r" t="t"/>
              <a:pathLst>
                <a:path extrusionOk="0" h="22852" w="16131">
                  <a:moveTo>
                    <a:pt x="6615" y="1"/>
                  </a:moveTo>
                  <a:cubicBezTo>
                    <a:pt x="5483" y="1628"/>
                    <a:pt x="4528" y="3361"/>
                    <a:pt x="3715" y="5165"/>
                  </a:cubicBezTo>
                  <a:cubicBezTo>
                    <a:pt x="1203" y="10719"/>
                    <a:pt x="0" y="16768"/>
                    <a:pt x="213" y="22852"/>
                  </a:cubicBezTo>
                  <a:cubicBezTo>
                    <a:pt x="3325" y="21968"/>
                    <a:pt x="6155" y="20447"/>
                    <a:pt x="8632" y="18395"/>
                  </a:cubicBezTo>
                  <a:cubicBezTo>
                    <a:pt x="12169" y="15424"/>
                    <a:pt x="16131" y="8596"/>
                    <a:pt x="12452" y="4316"/>
                  </a:cubicBezTo>
                  <a:cubicBezTo>
                    <a:pt x="10825" y="2477"/>
                    <a:pt x="8844" y="1026"/>
                    <a:pt x="6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_1_3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/>
          <p:nvPr>
            <p:ph type="title"/>
          </p:nvPr>
        </p:nvSpPr>
        <p:spPr>
          <a:xfrm>
            <a:off x="716250" y="543200"/>
            <a:ext cx="4720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8" name="Google Shape;288;p27"/>
          <p:cNvSpPr txBox="1"/>
          <p:nvPr>
            <p:ph hasCustomPrompt="1" idx="2" type="title"/>
          </p:nvPr>
        </p:nvSpPr>
        <p:spPr>
          <a:xfrm>
            <a:off x="716252" y="1272795"/>
            <a:ext cx="17730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89" name="Google Shape;289;p27"/>
          <p:cNvSpPr txBox="1"/>
          <p:nvPr>
            <p:ph idx="1" type="subTitle"/>
          </p:nvPr>
        </p:nvSpPr>
        <p:spPr>
          <a:xfrm>
            <a:off x="716252" y="2129226"/>
            <a:ext cx="1773900" cy="6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7"/>
          <p:cNvSpPr txBox="1"/>
          <p:nvPr>
            <p:ph hasCustomPrompt="1" idx="3" type="title"/>
          </p:nvPr>
        </p:nvSpPr>
        <p:spPr>
          <a:xfrm>
            <a:off x="6649003" y="1272795"/>
            <a:ext cx="17730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91" name="Google Shape;291;p27"/>
          <p:cNvSpPr txBox="1"/>
          <p:nvPr>
            <p:ph idx="4" type="subTitle"/>
          </p:nvPr>
        </p:nvSpPr>
        <p:spPr>
          <a:xfrm>
            <a:off x="6648103" y="2129226"/>
            <a:ext cx="1773900" cy="6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7"/>
          <p:cNvSpPr txBox="1"/>
          <p:nvPr>
            <p:ph hasCustomPrompt="1" idx="5" type="title"/>
          </p:nvPr>
        </p:nvSpPr>
        <p:spPr>
          <a:xfrm>
            <a:off x="716252" y="3137320"/>
            <a:ext cx="17730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93" name="Google Shape;293;p27"/>
          <p:cNvSpPr txBox="1"/>
          <p:nvPr>
            <p:ph idx="6" type="subTitle"/>
          </p:nvPr>
        </p:nvSpPr>
        <p:spPr>
          <a:xfrm>
            <a:off x="716252" y="3993751"/>
            <a:ext cx="1773900" cy="6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7"/>
          <p:cNvSpPr txBox="1"/>
          <p:nvPr>
            <p:ph hasCustomPrompt="1" idx="7" type="title"/>
          </p:nvPr>
        </p:nvSpPr>
        <p:spPr>
          <a:xfrm>
            <a:off x="6649003" y="3137320"/>
            <a:ext cx="17730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95" name="Google Shape;295;p27"/>
          <p:cNvSpPr txBox="1"/>
          <p:nvPr>
            <p:ph idx="8" type="subTitle"/>
          </p:nvPr>
        </p:nvSpPr>
        <p:spPr>
          <a:xfrm>
            <a:off x="6648103" y="3993751"/>
            <a:ext cx="1773900" cy="6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6" name="Google Shape;296;p27"/>
          <p:cNvGrpSpPr/>
          <p:nvPr/>
        </p:nvGrpSpPr>
        <p:grpSpPr>
          <a:xfrm rot="-5400000">
            <a:off x="7797199" y="-549076"/>
            <a:ext cx="1175456" cy="1743807"/>
            <a:chOff x="3639300" y="1362050"/>
            <a:chExt cx="1228400" cy="1822350"/>
          </a:xfrm>
        </p:grpSpPr>
        <p:sp>
          <p:nvSpPr>
            <p:cNvPr id="297" name="Google Shape;297;p27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3749850" y="1362050"/>
              <a:ext cx="1117850" cy="1586525"/>
            </a:xfrm>
            <a:custGeom>
              <a:rect b="b" l="l" r="r" t="t"/>
              <a:pathLst>
                <a:path extrusionOk="0" h="63461" w="44714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7"/>
          <p:cNvSpPr/>
          <p:nvPr/>
        </p:nvSpPr>
        <p:spPr>
          <a:xfrm>
            <a:off x="0" y="4600300"/>
            <a:ext cx="1783750" cy="545675"/>
          </a:xfrm>
          <a:custGeom>
            <a:rect b="b" l="l" r="r" t="t"/>
            <a:pathLst>
              <a:path extrusionOk="0" h="21827" w="7135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1172625" y="4635675"/>
            <a:ext cx="543025" cy="345825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1_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/>
          <p:nvPr>
            <p:ph type="title"/>
          </p:nvPr>
        </p:nvSpPr>
        <p:spPr>
          <a:xfrm>
            <a:off x="3453003" y="3905900"/>
            <a:ext cx="47520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05" name="Google Shape;305;p28"/>
          <p:cNvSpPr txBox="1"/>
          <p:nvPr>
            <p:ph hasCustomPrompt="1" idx="2" type="title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6" name="Google Shape;306;p28"/>
          <p:cNvSpPr/>
          <p:nvPr/>
        </p:nvSpPr>
        <p:spPr>
          <a:xfrm flipH="1">
            <a:off x="5782" y="4440953"/>
            <a:ext cx="778410" cy="545373"/>
          </a:xfrm>
          <a:custGeom>
            <a:rect b="b" l="l" r="r" t="t"/>
            <a:pathLst>
              <a:path extrusionOk="0" h="20199" w="2883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8"/>
          <p:cNvSpPr/>
          <p:nvPr/>
        </p:nvSpPr>
        <p:spPr>
          <a:xfrm flipH="1">
            <a:off x="48" y="3018125"/>
            <a:ext cx="1207278" cy="1713447"/>
          </a:xfrm>
          <a:custGeom>
            <a:rect b="b" l="l" r="r" t="t"/>
            <a:pathLst>
              <a:path extrusionOk="0" h="63461" w="44714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8"/>
          <p:cNvSpPr/>
          <p:nvPr/>
        </p:nvSpPr>
        <p:spPr>
          <a:xfrm flipH="1">
            <a:off x="583631" y="3293213"/>
            <a:ext cx="743094" cy="580716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8"/>
          <p:cNvSpPr/>
          <p:nvPr/>
        </p:nvSpPr>
        <p:spPr>
          <a:xfrm flipH="1">
            <a:off x="512936" y="3459406"/>
            <a:ext cx="595053" cy="520344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8199150" y="-158428"/>
            <a:ext cx="1009050" cy="527050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7044200" y="-51428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8251325" y="-51428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8"/>
          <p:cNvSpPr/>
          <p:nvPr/>
        </p:nvSpPr>
        <p:spPr>
          <a:xfrm rot="-6359726">
            <a:off x="6196703" y="-628312"/>
            <a:ext cx="1197772" cy="1829997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/>
          <p:nvPr/>
        </p:nvSpPr>
        <p:spPr>
          <a:xfrm rot="-6359726">
            <a:off x="6479876" y="369269"/>
            <a:ext cx="482067" cy="650193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/>
          <p:nvPr>
            <p:ph type="title"/>
          </p:nvPr>
        </p:nvSpPr>
        <p:spPr>
          <a:xfrm>
            <a:off x="716259" y="543200"/>
            <a:ext cx="36270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7" name="Google Shape;317;p29"/>
          <p:cNvSpPr txBox="1"/>
          <p:nvPr>
            <p:ph idx="1" type="subTitle"/>
          </p:nvPr>
        </p:nvSpPr>
        <p:spPr>
          <a:xfrm>
            <a:off x="6370125" y="1000592"/>
            <a:ext cx="2021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9"/>
          <p:cNvSpPr txBox="1"/>
          <p:nvPr>
            <p:ph idx="2" type="subTitle"/>
          </p:nvPr>
        </p:nvSpPr>
        <p:spPr>
          <a:xfrm>
            <a:off x="6370125" y="1413155"/>
            <a:ext cx="2021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9"/>
          <p:cNvSpPr txBox="1"/>
          <p:nvPr>
            <p:ph idx="3" type="subTitle"/>
          </p:nvPr>
        </p:nvSpPr>
        <p:spPr>
          <a:xfrm>
            <a:off x="6370125" y="2242293"/>
            <a:ext cx="20208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9"/>
          <p:cNvSpPr txBox="1"/>
          <p:nvPr>
            <p:ph idx="4" type="subTitle"/>
          </p:nvPr>
        </p:nvSpPr>
        <p:spPr>
          <a:xfrm>
            <a:off x="6370125" y="2657325"/>
            <a:ext cx="2020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9"/>
          <p:cNvSpPr txBox="1"/>
          <p:nvPr>
            <p:ph idx="5" type="subTitle"/>
          </p:nvPr>
        </p:nvSpPr>
        <p:spPr>
          <a:xfrm>
            <a:off x="6370125" y="3483999"/>
            <a:ext cx="20208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9"/>
          <p:cNvSpPr txBox="1"/>
          <p:nvPr>
            <p:ph idx="6" type="subTitle"/>
          </p:nvPr>
        </p:nvSpPr>
        <p:spPr>
          <a:xfrm>
            <a:off x="6370125" y="3899026"/>
            <a:ext cx="2020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9"/>
          <p:cNvSpPr/>
          <p:nvPr/>
        </p:nvSpPr>
        <p:spPr>
          <a:xfrm>
            <a:off x="8012042" y="-555707"/>
            <a:ext cx="439470" cy="594449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9"/>
          <p:cNvSpPr/>
          <p:nvPr/>
        </p:nvSpPr>
        <p:spPr>
          <a:xfrm>
            <a:off x="6974981" y="-616581"/>
            <a:ext cx="322701" cy="457154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9"/>
          <p:cNvSpPr/>
          <p:nvPr/>
        </p:nvSpPr>
        <p:spPr>
          <a:xfrm>
            <a:off x="7599487" y="-549345"/>
            <a:ext cx="503166" cy="909647"/>
          </a:xfrm>
          <a:custGeom>
            <a:rect b="b" l="l" r="r" t="t"/>
            <a:pathLst>
              <a:path extrusionOk="0" h="45471" w="25152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9"/>
          <p:cNvSpPr/>
          <p:nvPr/>
        </p:nvSpPr>
        <p:spPr>
          <a:xfrm>
            <a:off x="7939165" y="-629304"/>
            <a:ext cx="1314088" cy="954519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6979923" y="-901807"/>
            <a:ext cx="801800" cy="1286682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7044318" y="107326"/>
            <a:ext cx="434529" cy="276729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9"/>
          <p:cNvGrpSpPr/>
          <p:nvPr/>
        </p:nvGrpSpPr>
        <p:grpSpPr>
          <a:xfrm rot="-8253681">
            <a:off x="7158920" y="53553"/>
            <a:ext cx="753500" cy="635675"/>
            <a:chOff x="3639300" y="1616750"/>
            <a:chExt cx="753500" cy="635675"/>
          </a:xfrm>
        </p:grpSpPr>
        <p:sp>
          <p:nvSpPr>
            <p:cNvPr id="330" name="Google Shape;330;p29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29"/>
          <p:cNvGrpSpPr/>
          <p:nvPr/>
        </p:nvGrpSpPr>
        <p:grpSpPr>
          <a:xfrm rot="5400000">
            <a:off x="136560" y="4274347"/>
            <a:ext cx="808790" cy="1081915"/>
            <a:chOff x="5700725" y="2096750"/>
            <a:chExt cx="1468925" cy="1964975"/>
          </a:xfrm>
        </p:grpSpPr>
        <p:sp>
          <p:nvSpPr>
            <p:cNvPr id="333" name="Google Shape;333;p29"/>
            <p:cNvSpPr/>
            <p:nvPr/>
          </p:nvSpPr>
          <p:spPr>
            <a:xfrm>
              <a:off x="6325075" y="3692300"/>
              <a:ext cx="587225" cy="359950"/>
            </a:xfrm>
            <a:custGeom>
              <a:rect b="b" l="l" r="r" t="t"/>
              <a:pathLst>
                <a:path extrusionOk="0" h="14398" w="23489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6130525" y="2382575"/>
              <a:ext cx="1039125" cy="1679150"/>
            </a:xfrm>
            <a:custGeom>
              <a:rect b="b" l="l" r="r" t="t"/>
              <a:pathLst>
                <a:path extrusionOk="0" h="67166" w="41565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5700725" y="2096750"/>
              <a:ext cx="979000" cy="893650"/>
            </a:xfrm>
            <a:custGeom>
              <a:rect b="b" l="l" r="r" t="t"/>
              <a:pathLst>
                <a:path extrusionOk="0" h="35746" w="3916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2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"/>
          <p:cNvSpPr txBox="1"/>
          <p:nvPr>
            <p:ph type="title"/>
          </p:nvPr>
        </p:nvSpPr>
        <p:spPr>
          <a:xfrm>
            <a:off x="716250" y="540618"/>
            <a:ext cx="53517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39" name="Google Shape;339;p30"/>
          <p:cNvSpPr txBox="1"/>
          <p:nvPr>
            <p:ph idx="1" type="subTitle"/>
          </p:nvPr>
        </p:nvSpPr>
        <p:spPr>
          <a:xfrm>
            <a:off x="1387275" y="1661063"/>
            <a:ext cx="1115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30"/>
          <p:cNvSpPr txBox="1"/>
          <p:nvPr>
            <p:ph idx="2" type="subTitle"/>
          </p:nvPr>
        </p:nvSpPr>
        <p:spPr>
          <a:xfrm>
            <a:off x="2420050" y="1661063"/>
            <a:ext cx="2999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30"/>
          <p:cNvSpPr txBox="1"/>
          <p:nvPr>
            <p:ph idx="3" type="subTitle"/>
          </p:nvPr>
        </p:nvSpPr>
        <p:spPr>
          <a:xfrm>
            <a:off x="1386319" y="2706231"/>
            <a:ext cx="1116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30"/>
          <p:cNvSpPr txBox="1"/>
          <p:nvPr>
            <p:ph idx="4" type="subTitle"/>
          </p:nvPr>
        </p:nvSpPr>
        <p:spPr>
          <a:xfrm>
            <a:off x="2420044" y="2706231"/>
            <a:ext cx="2999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30"/>
          <p:cNvSpPr txBox="1"/>
          <p:nvPr>
            <p:ph idx="5" type="subTitle"/>
          </p:nvPr>
        </p:nvSpPr>
        <p:spPr>
          <a:xfrm>
            <a:off x="1386319" y="3751400"/>
            <a:ext cx="1116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30"/>
          <p:cNvSpPr txBox="1"/>
          <p:nvPr>
            <p:ph idx="6" type="subTitle"/>
          </p:nvPr>
        </p:nvSpPr>
        <p:spPr>
          <a:xfrm>
            <a:off x="2420045" y="3751400"/>
            <a:ext cx="2999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30"/>
          <p:cNvSpPr/>
          <p:nvPr/>
        </p:nvSpPr>
        <p:spPr>
          <a:xfrm flipH="1">
            <a:off x="-171484" y="4744993"/>
            <a:ext cx="1110826" cy="440712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0"/>
          <p:cNvSpPr/>
          <p:nvPr/>
        </p:nvSpPr>
        <p:spPr>
          <a:xfrm flipH="1">
            <a:off x="-115297" y="4747053"/>
            <a:ext cx="410235" cy="251461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0"/>
          <p:cNvSpPr/>
          <p:nvPr/>
        </p:nvSpPr>
        <p:spPr>
          <a:xfrm flipH="1">
            <a:off x="-295075" y="3832037"/>
            <a:ext cx="725933" cy="1173054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0"/>
          <p:cNvSpPr/>
          <p:nvPr/>
        </p:nvSpPr>
        <p:spPr>
          <a:xfrm flipH="1">
            <a:off x="47202" y="3632350"/>
            <a:ext cx="683929" cy="624304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0"/>
          <p:cNvSpPr/>
          <p:nvPr/>
        </p:nvSpPr>
        <p:spPr>
          <a:xfrm flipH="1">
            <a:off x="39151" y="3867265"/>
            <a:ext cx="355256" cy="374397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716250" y="1304825"/>
            <a:ext cx="7711500" cy="3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9pPr>
          </a:lstStyle>
          <a:p/>
        </p:txBody>
      </p:sp>
      <p:sp>
        <p:nvSpPr>
          <p:cNvPr id="35" name="Google Shape;35;p4"/>
          <p:cNvSpPr/>
          <p:nvPr/>
        </p:nvSpPr>
        <p:spPr>
          <a:xfrm rot="5400000">
            <a:off x="8019700" y="353513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 rot="5400000">
            <a:off x="8804375" y="1237238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list">
  <p:cSld name="CUSTOM_2_2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/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2" name="Google Shape;352;p31"/>
          <p:cNvSpPr txBox="1"/>
          <p:nvPr>
            <p:ph idx="1" type="subTitle"/>
          </p:nvPr>
        </p:nvSpPr>
        <p:spPr>
          <a:xfrm>
            <a:off x="5148200" y="1371600"/>
            <a:ext cx="32796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3" name="Google Shape;353;p31"/>
          <p:cNvSpPr/>
          <p:nvPr/>
        </p:nvSpPr>
        <p:spPr>
          <a:xfrm flipH="1" rot="10800000">
            <a:off x="7602801" y="4488000"/>
            <a:ext cx="549200" cy="742875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31"/>
          <p:cNvGrpSpPr/>
          <p:nvPr/>
        </p:nvGrpSpPr>
        <p:grpSpPr>
          <a:xfrm flipH="1" rot="-5400000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355" name="Google Shape;355;p31"/>
            <p:cNvSpPr/>
            <p:nvPr/>
          </p:nvSpPr>
          <p:spPr>
            <a:xfrm>
              <a:off x="2714650" y="3639413"/>
              <a:ext cx="884350" cy="898525"/>
            </a:xfrm>
            <a:custGeom>
              <a:rect b="b" l="l" r="r" t="t"/>
              <a:pathLst>
                <a:path extrusionOk="0" h="35941" w="35374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2806962" y="366452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022387" y="4028263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31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359" name="Google Shape;359;p31"/>
            <p:cNvSpPr/>
            <p:nvPr/>
          </p:nvSpPr>
          <p:spPr>
            <a:xfrm>
              <a:off x="6268475" y="1300068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113525" y="1408925"/>
              <a:ext cx="1493675" cy="754900"/>
            </a:xfrm>
            <a:custGeom>
              <a:rect b="b" l="l" r="r" t="t"/>
              <a:pathLst>
                <a:path extrusionOk="0" h="30196" w="59747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31"/>
          <p:cNvGrpSpPr/>
          <p:nvPr/>
        </p:nvGrpSpPr>
        <p:grpSpPr>
          <a:xfrm>
            <a:off x="7" y="3016426"/>
            <a:ext cx="973739" cy="2127079"/>
            <a:chOff x="2810675" y="1400175"/>
            <a:chExt cx="1201850" cy="2625375"/>
          </a:xfrm>
        </p:grpSpPr>
        <p:sp>
          <p:nvSpPr>
            <p:cNvPr id="363" name="Google Shape;363;p31"/>
            <p:cNvSpPr/>
            <p:nvPr/>
          </p:nvSpPr>
          <p:spPr>
            <a:xfrm>
              <a:off x="2811550" y="1400175"/>
              <a:ext cx="1200975" cy="2428325"/>
            </a:xfrm>
            <a:custGeom>
              <a:rect b="b" l="l" r="r" t="t"/>
              <a:pathLst>
                <a:path extrusionOk="0" h="97133" w="48039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810675" y="365957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1"/>
          <p:cNvSpPr/>
          <p:nvPr/>
        </p:nvSpPr>
        <p:spPr>
          <a:xfrm flipH="1" rot="10800000">
            <a:off x="7516651" y="4130000"/>
            <a:ext cx="1642200" cy="1192850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bullet lists">
  <p:cSld name="CUSTOM_2_2_2_1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 txBox="1"/>
          <p:nvPr>
            <p:ph type="title"/>
          </p:nvPr>
        </p:nvSpPr>
        <p:spPr>
          <a:xfrm>
            <a:off x="716250" y="540618"/>
            <a:ext cx="3738000" cy="1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8" name="Google Shape;368;p32"/>
          <p:cNvSpPr txBox="1"/>
          <p:nvPr>
            <p:ph idx="1" type="subTitle"/>
          </p:nvPr>
        </p:nvSpPr>
        <p:spPr>
          <a:xfrm>
            <a:off x="4572000" y="4099626"/>
            <a:ext cx="38559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" name="Google Shape;369;p32"/>
          <p:cNvSpPr txBox="1"/>
          <p:nvPr>
            <p:ph idx="2" type="subTitle"/>
          </p:nvPr>
        </p:nvSpPr>
        <p:spPr>
          <a:xfrm>
            <a:off x="4572000" y="3566151"/>
            <a:ext cx="3858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32"/>
          <p:cNvSpPr txBox="1"/>
          <p:nvPr>
            <p:ph idx="3" type="subTitle"/>
          </p:nvPr>
        </p:nvSpPr>
        <p:spPr>
          <a:xfrm>
            <a:off x="716175" y="1653725"/>
            <a:ext cx="3855900" cy="28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1" name="Google Shape;371;p32"/>
          <p:cNvSpPr txBox="1"/>
          <p:nvPr>
            <p:ph idx="4" type="subTitle"/>
          </p:nvPr>
        </p:nvSpPr>
        <p:spPr>
          <a:xfrm>
            <a:off x="714750" y="1120250"/>
            <a:ext cx="3858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32"/>
          <p:cNvSpPr txBox="1"/>
          <p:nvPr>
            <p:ph idx="5" type="subTitle"/>
          </p:nvPr>
        </p:nvSpPr>
        <p:spPr>
          <a:xfrm>
            <a:off x="4573650" y="1650900"/>
            <a:ext cx="38559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73" name="Google Shape;373;p32"/>
          <p:cNvGrpSpPr/>
          <p:nvPr/>
        </p:nvGrpSpPr>
        <p:grpSpPr>
          <a:xfrm flipH="1" rot="10800000">
            <a:off x="7395775" y="-88825"/>
            <a:ext cx="1834175" cy="1631050"/>
            <a:chOff x="3033525" y="2679425"/>
            <a:chExt cx="1834175" cy="1631050"/>
          </a:xfrm>
        </p:grpSpPr>
        <p:sp>
          <p:nvSpPr>
            <p:cNvPr id="374" name="Google Shape;374;p32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32"/>
          <p:cNvGrpSpPr/>
          <p:nvPr/>
        </p:nvGrpSpPr>
        <p:grpSpPr>
          <a:xfrm rot="5667719">
            <a:off x="7296762" y="531407"/>
            <a:ext cx="753523" cy="635695"/>
            <a:chOff x="3639300" y="1616750"/>
            <a:chExt cx="753500" cy="635675"/>
          </a:xfrm>
        </p:grpSpPr>
        <p:sp>
          <p:nvSpPr>
            <p:cNvPr id="378" name="Google Shape;378;p32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list 1">
  <p:cSld name="CUSTOM_2_2_2_1_1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/>
          <p:nvPr>
            <p:ph type="title"/>
          </p:nvPr>
        </p:nvSpPr>
        <p:spPr>
          <a:xfrm>
            <a:off x="716250" y="540618"/>
            <a:ext cx="5361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2" name="Google Shape;382;p33"/>
          <p:cNvSpPr txBox="1"/>
          <p:nvPr>
            <p:ph idx="1" type="subTitle"/>
          </p:nvPr>
        </p:nvSpPr>
        <p:spPr>
          <a:xfrm>
            <a:off x="716175" y="1653725"/>
            <a:ext cx="5280900" cy="29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3" name="Google Shape;383;p33"/>
          <p:cNvSpPr txBox="1"/>
          <p:nvPr>
            <p:ph idx="2" type="subTitle"/>
          </p:nvPr>
        </p:nvSpPr>
        <p:spPr>
          <a:xfrm>
            <a:off x="714750" y="1120250"/>
            <a:ext cx="3858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_2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 txBox="1"/>
          <p:nvPr>
            <p:ph type="title"/>
          </p:nvPr>
        </p:nvSpPr>
        <p:spPr>
          <a:xfrm>
            <a:off x="716250" y="540618"/>
            <a:ext cx="35787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6" name="Google Shape;386;p34"/>
          <p:cNvSpPr txBox="1"/>
          <p:nvPr>
            <p:ph idx="1" type="subTitle"/>
          </p:nvPr>
        </p:nvSpPr>
        <p:spPr>
          <a:xfrm>
            <a:off x="4683979" y="1422984"/>
            <a:ext cx="12351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34"/>
          <p:cNvSpPr txBox="1"/>
          <p:nvPr>
            <p:ph idx="2" type="subTitle"/>
          </p:nvPr>
        </p:nvSpPr>
        <p:spPr>
          <a:xfrm>
            <a:off x="5970300" y="1472050"/>
            <a:ext cx="2455200" cy="7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34"/>
          <p:cNvSpPr txBox="1"/>
          <p:nvPr>
            <p:ph idx="3" type="subTitle"/>
          </p:nvPr>
        </p:nvSpPr>
        <p:spPr>
          <a:xfrm>
            <a:off x="4683979" y="2472868"/>
            <a:ext cx="12372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34"/>
          <p:cNvSpPr txBox="1"/>
          <p:nvPr>
            <p:ph idx="4" type="subTitle"/>
          </p:nvPr>
        </p:nvSpPr>
        <p:spPr>
          <a:xfrm>
            <a:off x="5968044" y="2521928"/>
            <a:ext cx="24597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34"/>
          <p:cNvSpPr txBox="1"/>
          <p:nvPr>
            <p:ph idx="5" type="subTitle"/>
          </p:nvPr>
        </p:nvSpPr>
        <p:spPr>
          <a:xfrm>
            <a:off x="4683979" y="3518053"/>
            <a:ext cx="12372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34"/>
          <p:cNvSpPr txBox="1"/>
          <p:nvPr>
            <p:ph idx="6" type="subTitle"/>
          </p:nvPr>
        </p:nvSpPr>
        <p:spPr>
          <a:xfrm>
            <a:off x="5970301" y="3567100"/>
            <a:ext cx="24552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34"/>
          <p:cNvSpPr/>
          <p:nvPr/>
        </p:nvSpPr>
        <p:spPr>
          <a:xfrm flipH="1">
            <a:off x="-203650" y="4711500"/>
            <a:ext cx="720750" cy="504975"/>
          </a:xfrm>
          <a:custGeom>
            <a:rect b="b" l="l" r="r" t="t"/>
            <a:pathLst>
              <a:path extrusionOk="0" h="20199" w="2883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4"/>
          <p:cNvSpPr/>
          <p:nvPr/>
        </p:nvSpPr>
        <p:spPr>
          <a:xfrm flipH="1">
            <a:off x="-208975" y="3394125"/>
            <a:ext cx="1117850" cy="1586525"/>
          </a:xfrm>
          <a:custGeom>
            <a:rect b="b" l="l" r="r" t="t"/>
            <a:pathLst>
              <a:path extrusionOk="0" h="63461" w="44714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4"/>
          <p:cNvSpPr/>
          <p:nvPr/>
        </p:nvSpPr>
        <p:spPr>
          <a:xfrm flipH="1">
            <a:off x="331375" y="3648825"/>
            <a:ext cx="688050" cy="537700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4"/>
          <p:cNvSpPr/>
          <p:nvPr/>
        </p:nvSpPr>
        <p:spPr>
          <a:xfrm flipH="1">
            <a:off x="265925" y="3802700"/>
            <a:ext cx="550975" cy="481800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4"/>
          <p:cNvSpPr/>
          <p:nvPr/>
        </p:nvSpPr>
        <p:spPr>
          <a:xfrm rot="10800000">
            <a:off x="7360250" y="0"/>
            <a:ext cx="1783750" cy="545675"/>
          </a:xfrm>
          <a:custGeom>
            <a:rect b="b" l="l" r="r" t="t"/>
            <a:pathLst>
              <a:path extrusionOk="0" h="21827" w="7135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4"/>
          <p:cNvSpPr/>
          <p:nvPr/>
        </p:nvSpPr>
        <p:spPr>
          <a:xfrm rot="10800000">
            <a:off x="7428350" y="164475"/>
            <a:ext cx="543025" cy="345825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 txBox="1"/>
          <p:nvPr>
            <p:ph type="title"/>
          </p:nvPr>
        </p:nvSpPr>
        <p:spPr>
          <a:xfrm>
            <a:off x="716250" y="540865"/>
            <a:ext cx="25623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00" name="Google Shape;400;p35"/>
          <p:cNvSpPr txBox="1"/>
          <p:nvPr>
            <p:ph idx="1" type="subTitle"/>
          </p:nvPr>
        </p:nvSpPr>
        <p:spPr>
          <a:xfrm>
            <a:off x="716239" y="1382530"/>
            <a:ext cx="21306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35"/>
          <p:cNvSpPr txBox="1"/>
          <p:nvPr>
            <p:ph idx="2" type="subTitle"/>
          </p:nvPr>
        </p:nvSpPr>
        <p:spPr>
          <a:xfrm>
            <a:off x="716239" y="1794884"/>
            <a:ext cx="21306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35"/>
          <p:cNvSpPr txBox="1"/>
          <p:nvPr>
            <p:ph idx="3" type="subTitle"/>
          </p:nvPr>
        </p:nvSpPr>
        <p:spPr>
          <a:xfrm>
            <a:off x="6275589" y="1382530"/>
            <a:ext cx="21306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35"/>
          <p:cNvSpPr txBox="1"/>
          <p:nvPr>
            <p:ph idx="4" type="subTitle"/>
          </p:nvPr>
        </p:nvSpPr>
        <p:spPr>
          <a:xfrm>
            <a:off x="6275589" y="1794884"/>
            <a:ext cx="21306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35"/>
          <p:cNvSpPr txBox="1"/>
          <p:nvPr>
            <p:ph idx="5" type="subTitle"/>
          </p:nvPr>
        </p:nvSpPr>
        <p:spPr>
          <a:xfrm>
            <a:off x="716239" y="3120567"/>
            <a:ext cx="21306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35"/>
          <p:cNvSpPr txBox="1"/>
          <p:nvPr>
            <p:ph idx="6" type="subTitle"/>
          </p:nvPr>
        </p:nvSpPr>
        <p:spPr>
          <a:xfrm>
            <a:off x="716239" y="3532239"/>
            <a:ext cx="21306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35"/>
          <p:cNvSpPr txBox="1"/>
          <p:nvPr>
            <p:ph idx="7" type="subTitle"/>
          </p:nvPr>
        </p:nvSpPr>
        <p:spPr>
          <a:xfrm>
            <a:off x="6275589" y="3120567"/>
            <a:ext cx="21306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35"/>
          <p:cNvSpPr txBox="1"/>
          <p:nvPr>
            <p:ph idx="8" type="subTitle"/>
          </p:nvPr>
        </p:nvSpPr>
        <p:spPr>
          <a:xfrm>
            <a:off x="6275589" y="3532239"/>
            <a:ext cx="21306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8" name="Google Shape;408;p35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09" name="Google Shape;409;p35"/>
            <p:cNvSpPr/>
            <p:nvPr/>
          </p:nvSpPr>
          <p:spPr>
            <a:xfrm>
              <a:off x="2811550" y="1400175"/>
              <a:ext cx="1200975" cy="2428325"/>
            </a:xfrm>
            <a:custGeom>
              <a:rect b="b" l="l" r="r" t="t"/>
              <a:pathLst>
                <a:path extrusionOk="0" h="97133" w="48039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2810675" y="365957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5"/>
          <p:cNvSpPr/>
          <p:nvPr/>
        </p:nvSpPr>
        <p:spPr>
          <a:xfrm rot="-3827617">
            <a:off x="6721359" y="-364131"/>
            <a:ext cx="713401" cy="893601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5"/>
          <p:cNvSpPr/>
          <p:nvPr/>
        </p:nvSpPr>
        <p:spPr>
          <a:xfrm flipH="1" rot="10800000">
            <a:off x="-304675" y="4429302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5"/>
          <p:cNvSpPr/>
          <p:nvPr/>
        </p:nvSpPr>
        <p:spPr>
          <a:xfrm flipH="1" rot="10800000">
            <a:off x="902450" y="4890577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_1_1">
    <p:bg>
      <p:bgPr>
        <a:solidFill>
          <a:schemeClr val="l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"/>
          <p:cNvSpPr txBox="1"/>
          <p:nvPr>
            <p:ph type="title"/>
          </p:nvPr>
        </p:nvSpPr>
        <p:spPr>
          <a:xfrm>
            <a:off x="716250" y="540865"/>
            <a:ext cx="38559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6" name="Google Shape;416;p36"/>
          <p:cNvSpPr/>
          <p:nvPr/>
        </p:nvSpPr>
        <p:spPr>
          <a:xfrm>
            <a:off x="7126767" y="-339150"/>
            <a:ext cx="2127306" cy="1545218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7244744" y="-220007"/>
            <a:ext cx="711434" cy="962320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6"/>
          <p:cNvSpPr/>
          <p:nvPr/>
        </p:nvSpPr>
        <p:spPr>
          <a:xfrm rot="-6510446">
            <a:off x="7133673" y="875098"/>
            <a:ext cx="687990" cy="537653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6"/>
          <p:cNvSpPr/>
          <p:nvPr/>
        </p:nvSpPr>
        <p:spPr>
          <a:xfrm rot="-6510446">
            <a:off x="7279080" y="736007"/>
            <a:ext cx="550927" cy="481758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_1_1_1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/>
          <p:nvPr>
            <p:ph type="title"/>
          </p:nvPr>
        </p:nvSpPr>
        <p:spPr>
          <a:xfrm>
            <a:off x="716250" y="540608"/>
            <a:ext cx="38559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22" name="Google Shape;422;p37"/>
          <p:cNvSpPr txBox="1"/>
          <p:nvPr>
            <p:ph idx="1" type="subTitle"/>
          </p:nvPr>
        </p:nvSpPr>
        <p:spPr>
          <a:xfrm>
            <a:off x="717444" y="3284084"/>
            <a:ext cx="21396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37"/>
          <p:cNvSpPr txBox="1"/>
          <p:nvPr>
            <p:ph idx="2" type="subTitle"/>
          </p:nvPr>
        </p:nvSpPr>
        <p:spPr>
          <a:xfrm>
            <a:off x="716244" y="3695589"/>
            <a:ext cx="2142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37"/>
          <p:cNvSpPr txBox="1"/>
          <p:nvPr>
            <p:ph idx="3" type="subTitle"/>
          </p:nvPr>
        </p:nvSpPr>
        <p:spPr>
          <a:xfrm>
            <a:off x="3502200" y="3284083"/>
            <a:ext cx="21396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37"/>
          <p:cNvSpPr txBox="1"/>
          <p:nvPr>
            <p:ph idx="4" type="subTitle"/>
          </p:nvPr>
        </p:nvSpPr>
        <p:spPr>
          <a:xfrm>
            <a:off x="3504150" y="3696295"/>
            <a:ext cx="21357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37"/>
          <p:cNvSpPr txBox="1"/>
          <p:nvPr>
            <p:ph idx="5" type="subTitle"/>
          </p:nvPr>
        </p:nvSpPr>
        <p:spPr>
          <a:xfrm>
            <a:off x="6285750" y="3284084"/>
            <a:ext cx="21420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37"/>
          <p:cNvSpPr txBox="1"/>
          <p:nvPr>
            <p:ph idx="6" type="subTitle"/>
          </p:nvPr>
        </p:nvSpPr>
        <p:spPr>
          <a:xfrm>
            <a:off x="6285750" y="3695589"/>
            <a:ext cx="2142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37"/>
          <p:cNvSpPr/>
          <p:nvPr/>
        </p:nvSpPr>
        <p:spPr>
          <a:xfrm rot="-5400000">
            <a:off x="8033525" y="227050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7"/>
          <p:cNvSpPr/>
          <p:nvPr/>
        </p:nvSpPr>
        <p:spPr>
          <a:xfrm rot="-5400000">
            <a:off x="8402450" y="-584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7"/>
          <p:cNvSpPr/>
          <p:nvPr/>
        </p:nvSpPr>
        <p:spPr>
          <a:xfrm rot="-5400000">
            <a:off x="7526375" y="-749450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7"/>
          <p:cNvSpPr/>
          <p:nvPr/>
        </p:nvSpPr>
        <p:spPr>
          <a:xfrm rot="-5400000">
            <a:off x="7270488" y="35288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7"/>
          <p:cNvSpPr/>
          <p:nvPr/>
        </p:nvSpPr>
        <p:spPr>
          <a:xfrm flipH="1" rot="10800000">
            <a:off x="314150" y="4454052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7"/>
          <p:cNvSpPr/>
          <p:nvPr/>
        </p:nvSpPr>
        <p:spPr>
          <a:xfrm flipH="1" rot="10800000">
            <a:off x="1521275" y="4915327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7"/>
          <p:cNvSpPr/>
          <p:nvPr/>
        </p:nvSpPr>
        <p:spPr>
          <a:xfrm flipH="1" rot="-4440274">
            <a:off x="-533347" y="3955838"/>
            <a:ext cx="1197772" cy="1829997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7"/>
          <p:cNvSpPr/>
          <p:nvPr/>
        </p:nvSpPr>
        <p:spPr>
          <a:xfrm flipH="1" rot="-4440274">
            <a:off x="-250174" y="4138062"/>
            <a:ext cx="482067" cy="650193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"/>
          <p:cNvSpPr txBox="1"/>
          <p:nvPr>
            <p:ph type="ctrTitle"/>
          </p:nvPr>
        </p:nvSpPr>
        <p:spPr>
          <a:xfrm flipH="1">
            <a:off x="5014050" y="543200"/>
            <a:ext cx="3413700" cy="15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8" name="Google Shape;438;p38"/>
          <p:cNvSpPr txBox="1"/>
          <p:nvPr>
            <p:ph idx="1" type="subTitle"/>
          </p:nvPr>
        </p:nvSpPr>
        <p:spPr>
          <a:xfrm>
            <a:off x="5014050" y="2134700"/>
            <a:ext cx="26145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9" name="Google Shape;439;p38"/>
          <p:cNvSpPr txBox="1"/>
          <p:nvPr/>
        </p:nvSpPr>
        <p:spPr>
          <a:xfrm>
            <a:off x="5008507" y="3786229"/>
            <a:ext cx="3424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infographics &amp; images by Freepik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and illustrations by Storyset</a:t>
            </a:r>
            <a:endParaRPr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8403000" y="-294028"/>
            <a:ext cx="1009050" cy="527050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8"/>
          <p:cNvSpPr/>
          <p:nvPr/>
        </p:nvSpPr>
        <p:spPr>
          <a:xfrm>
            <a:off x="7248050" y="-187028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8"/>
          <p:cNvSpPr/>
          <p:nvPr/>
        </p:nvSpPr>
        <p:spPr>
          <a:xfrm>
            <a:off x="8455175" y="-187028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8"/>
          <p:cNvSpPr/>
          <p:nvPr/>
        </p:nvSpPr>
        <p:spPr>
          <a:xfrm rot="-6359726">
            <a:off x="6400553" y="-763912"/>
            <a:ext cx="1197772" cy="1829997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8"/>
          <p:cNvSpPr/>
          <p:nvPr/>
        </p:nvSpPr>
        <p:spPr>
          <a:xfrm rot="-6359726">
            <a:off x="6683726" y="233669"/>
            <a:ext cx="482067" cy="650193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8"/>
          <p:cNvSpPr/>
          <p:nvPr/>
        </p:nvSpPr>
        <p:spPr>
          <a:xfrm flipH="1">
            <a:off x="5782" y="4440953"/>
            <a:ext cx="778410" cy="545373"/>
          </a:xfrm>
          <a:custGeom>
            <a:rect b="b" l="l" r="r" t="t"/>
            <a:pathLst>
              <a:path extrusionOk="0" h="20199" w="2883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8"/>
          <p:cNvSpPr/>
          <p:nvPr/>
        </p:nvSpPr>
        <p:spPr>
          <a:xfrm flipH="1">
            <a:off x="48" y="3018125"/>
            <a:ext cx="1207278" cy="1713447"/>
          </a:xfrm>
          <a:custGeom>
            <a:rect b="b" l="l" r="r" t="t"/>
            <a:pathLst>
              <a:path extrusionOk="0" h="63461" w="44714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8"/>
          <p:cNvSpPr/>
          <p:nvPr/>
        </p:nvSpPr>
        <p:spPr>
          <a:xfrm flipH="1">
            <a:off x="512936" y="3459406"/>
            <a:ext cx="595053" cy="520344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-48425" y="-1292850"/>
            <a:ext cx="1200975" cy="2428325"/>
          </a:xfrm>
          <a:custGeom>
            <a:rect b="b" l="l" r="r" t="t"/>
            <a:pathLst>
              <a:path extrusionOk="0" h="97133" w="48039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8"/>
          <p:cNvSpPr/>
          <p:nvPr/>
        </p:nvSpPr>
        <p:spPr>
          <a:xfrm>
            <a:off x="-49300" y="966550"/>
            <a:ext cx="374100" cy="365975"/>
          </a:xfrm>
          <a:custGeom>
            <a:rect b="b" l="l" r="r" t="t"/>
            <a:pathLst>
              <a:path extrusionOk="0" h="14639" w="14964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/>
          <p:nvPr/>
        </p:nvSpPr>
        <p:spPr>
          <a:xfrm flipH="1" rot="10800000">
            <a:off x="7517437" y="4250066"/>
            <a:ext cx="503166" cy="909647"/>
          </a:xfrm>
          <a:custGeom>
            <a:rect b="b" l="l" r="r" t="t"/>
            <a:pathLst>
              <a:path extrusionOk="0" h="45471" w="25152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9"/>
          <p:cNvSpPr/>
          <p:nvPr/>
        </p:nvSpPr>
        <p:spPr>
          <a:xfrm flipH="1" rot="10800000">
            <a:off x="7929992" y="4571627"/>
            <a:ext cx="439470" cy="594449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9"/>
          <p:cNvSpPr/>
          <p:nvPr/>
        </p:nvSpPr>
        <p:spPr>
          <a:xfrm flipH="1" rot="10800000">
            <a:off x="6962268" y="4226313"/>
            <a:ext cx="434529" cy="276729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9"/>
          <p:cNvSpPr/>
          <p:nvPr/>
        </p:nvSpPr>
        <p:spPr>
          <a:xfrm flipH="1" rot="10800000">
            <a:off x="6892931" y="4769795"/>
            <a:ext cx="322701" cy="457154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9"/>
          <p:cNvSpPr/>
          <p:nvPr/>
        </p:nvSpPr>
        <p:spPr>
          <a:xfrm flipH="1" rot="10800000">
            <a:off x="7857115" y="4285154"/>
            <a:ext cx="1314088" cy="954519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9"/>
          <p:cNvSpPr/>
          <p:nvPr/>
        </p:nvSpPr>
        <p:spPr>
          <a:xfrm flipH="1" rot="10800000">
            <a:off x="6897873" y="4225493"/>
            <a:ext cx="801800" cy="1286682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9"/>
          <p:cNvSpPr/>
          <p:nvPr/>
        </p:nvSpPr>
        <p:spPr>
          <a:xfrm flipH="1" rot="10800000">
            <a:off x="-61900" y="-16512"/>
            <a:ext cx="1783750" cy="545675"/>
          </a:xfrm>
          <a:custGeom>
            <a:rect b="b" l="l" r="r" t="t"/>
            <a:pathLst>
              <a:path extrusionOk="0" h="21827" w="7135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9"/>
          <p:cNvSpPr/>
          <p:nvPr/>
        </p:nvSpPr>
        <p:spPr>
          <a:xfrm flipH="1" rot="10800000">
            <a:off x="1110725" y="147963"/>
            <a:ext cx="543025" cy="345825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4_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40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61" name="Google Shape;461;p40"/>
            <p:cNvSpPr/>
            <p:nvPr/>
          </p:nvSpPr>
          <p:spPr>
            <a:xfrm>
              <a:off x="2811550" y="1400175"/>
              <a:ext cx="1200975" cy="2428325"/>
            </a:xfrm>
            <a:custGeom>
              <a:rect b="b" l="l" r="r" t="t"/>
              <a:pathLst>
                <a:path extrusionOk="0" h="97133" w="48039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2810675" y="365957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40"/>
          <p:cNvSpPr/>
          <p:nvPr/>
        </p:nvSpPr>
        <p:spPr>
          <a:xfrm rot="-3827617">
            <a:off x="6721359" y="-364131"/>
            <a:ext cx="713401" cy="893601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0"/>
          <p:cNvSpPr/>
          <p:nvPr/>
        </p:nvSpPr>
        <p:spPr>
          <a:xfrm flipH="1" rot="10800000">
            <a:off x="-304675" y="4429302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0"/>
          <p:cNvSpPr/>
          <p:nvPr/>
        </p:nvSpPr>
        <p:spPr>
          <a:xfrm flipH="1" rot="10800000">
            <a:off x="902450" y="4890577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5700752" y="3875159"/>
            <a:ext cx="27225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subTitle"/>
          </p:nvPr>
        </p:nvSpPr>
        <p:spPr>
          <a:xfrm>
            <a:off x="5703750" y="2647626"/>
            <a:ext cx="27225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3" type="subTitle"/>
          </p:nvPr>
        </p:nvSpPr>
        <p:spPr>
          <a:xfrm>
            <a:off x="5700758" y="3465340"/>
            <a:ext cx="27255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4" type="subTitle"/>
          </p:nvPr>
        </p:nvSpPr>
        <p:spPr>
          <a:xfrm>
            <a:off x="5700753" y="2239757"/>
            <a:ext cx="27255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/>
          <p:nvPr/>
        </p:nvSpPr>
        <p:spPr>
          <a:xfrm rot="-5400000">
            <a:off x="8053863" y="448288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 rot="-5400000">
            <a:off x="8422788" y="162788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 rot="-5400000">
            <a:off x="7546713" y="-528212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 rot="-5400000">
            <a:off x="6898200" y="324400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 rot="-5400000">
            <a:off x="7290825" y="256525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 rot="10800000">
            <a:off x="-804162" y="4002395"/>
            <a:ext cx="2127306" cy="1545218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 rot="10800000">
            <a:off x="493733" y="4466149"/>
            <a:ext cx="711434" cy="962320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/>
          <p:nvPr/>
        </p:nvSpPr>
        <p:spPr>
          <a:xfrm rot="4289554">
            <a:off x="628248" y="3795711"/>
            <a:ext cx="687990" cy="537653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4_1_1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41"/>
          <p:cNvGrpSpPr/>
          <p:nvPr/>
        </p:nvGrpSpPr>
        <p:grpSpPr>
          <a:xfrm flipH="1">
            <a:off x="-276682" y="3505591"/>
            <a:ext cx="1985861" cy="1765938"/>
            <a:chOff x="3033525" y="2679425"/>
            <a:chExt cx="1834175" cy="1631050"/>
          </a:xfrm>
        </p:grpSpPr>
        <p:sp>
          <p:nvSpPr>
            <p:cNvPr id="468" name="Google Shape;468;p41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41"/>
          <p:cNvSpPr/>
          <p:nvPr/>
        </p:nvSpPr>
        <p:spPr>
          <a:xfrm>
            <a:off x="8313925" y="15955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8119375" y="285825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1"/>
          <p:cNvSpPr/>
          <p:nvPr/>
        </p:nvSpPr>
        <p:spPr>
          <a:xfrm>
            <a:off x="7689575" y="0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1"/>
          <p:cNvSpPr/>
          <p:nvPr/>
        </p:nvSpPr>
        <p:spPr>
          <a:xfrm>
            <a:off x="8171550" y="336250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title"/>
          </p:nvPr>
        </p:nvSpPr>
        <p:spPr>
          <a:xfrm>
            <a:off x="716250" y="539496"/>
            <a:ext cx="2551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6"/>
          <p:cNvSpPr/>
          <p:nvPr/>
        </p:nvSpPr>
        <p:spPr>
          <a:xfrm>
            <a:off x="7841775" y="-295700"/>
            <a:ext cx="1642200" cy="1192850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7932850" y="-203725"/>
            <a:ext cx="549200" cy="742875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716250" y="539496"/>
            <a:ext cx="2661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4687050" y="1371600"/>
            <a:ext cx="26619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/>
          <p:nvPr/>
        </p:nvSpPr>
        <p:spPr>
          <a:xfrm>
            <a:off x="7377050" y="4537325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8299425" y="4540275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8104875" y="3230550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7675075" y="2944725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157050" y="3280975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type="title"/>
          </p:nvPr>
        </p:nvSpPr>
        <p:spPr>
          <a:xfrm>
            <a:off x="817807" y="1600200"/>
            <a:ext cx="3502200" cy="17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5" name="Google Shape;65;p8"/>
          <p:cNvGrpSpPr/>
          <p:nvPr/>
        </p:nvGrpSpPr>
        <p:grpSpPr>
          <a:xfrm flipH="1" rot="-5400000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66" name="Google Shape;66;p8"/>
            <p:cNvSpPr/>
            <p:nvPr/>
          </p:nvSpPr>
          <p:spPr>
            <a:xfrm>
              <a:off x="2714650" y="3639413"/>
              <a:ext cx="884350" cy="898525"/>
            </a:xfrm>
            <a:custGeom>
              <a:rect b="b" l="l" r="r" t="t"/>
              <a:pathLst>
                <a:path extrusionOk="0" h="35941" w="35374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2806962" y="366452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3022387" y="4028263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8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70" name="Google Shape;70;p8"/>
            <p:cNvSpPr/>
            <p:nvPr/>
          </p:nvSpPr>
          <p:spPr>
            <a:xfrm>
              <a:off x="6268475" y="1300068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5113525" y="1408925"/>
              <a:ext cx="1493675" cy="754900"/>
            </a:xfrm>
            <a:custGeom>
              <a:rect b="b" l="l" r="r" t="t"/>
              <a:pathLst>
                <a:path extrusionOk="0" h="30196" w="59747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8"/>
          <p:cNvSpPr/>
          <p:nvPr/>
        </p:nvSpPr>
        <p:spPr>
          <a:xfrm rot="10800000">
            <a:off x="771127" y="4488000"/>
            <a:ext cx="549200" cy="742875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/>
          <p:nvPr/>
        </p:nvSpPr>
        <p:spPr>
          <a:xfrm rot="10800000">
            <a:off x="-235724" y="4130000"/>
            <a:ext cx="1642200" cy="1192850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/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9"/>
          <p:cNvSpPr txBox="1"/>
          <p:nvPr>
            <p:ph idx="1" type="subTitle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/>
          <p:nvPr/>
        </p:nvSpPr>
        <p:spPr>
          <a:xfrm>
            <a:off x="0" y="4512650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8313925" y="15955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8119375" y="285825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689575" y="0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171550" y="336250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922375" y="45126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3807450" y="1803625"/>
            <a:ext cx="4620300" cy="14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</a:lstStyle>
          <a:p/>
        </p:txBody>
      </p:sp>
      <p:grpSp>
        <p:nvGrpSpPr>
          <p:cNvPr id="86" name="Google Shape;86;p10"/>
          <p:cNvGrpSpPr/>
          <p:nvPr/>
        </p:nvGrpSpPr>
        <p:grpSpPr>
          <a:xfrm rot="-5400000">
            <a:off x="7268093" y="89816"/>
            <a:ext cx="1985861" cy="1765938"/>
            <a:chOff x="3033525" y="2679425"/>
            <a:chExt cx="1834175" cy="1631050"/>
          </a:xfrm>
        </p:grpSpPr>
        <p:sp>
          <p:nvSpPr>
            <p:cNvPr id="87" name="Google Shape;87;p10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0"/>
          <p:cNvSpPr/>
          <p:nvPr/>
        </p:nvSpPr>
        <p:spPr>
          <a:xfrm flipH="1" rot="10800000">
            <a:off x="7100029" y="3681857"/>
            <a:ext cx="2127306" cy="1545218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0"/>
          <p:cNvSpPr/>
          <p:nvPr/>
        </p:nvSpPr>
        <p:spPr>
          <a:xfrm flipH="1" rot="10800000">
            <a:off x="7218006" y="4145612"/>
            <a:ext cx="711434" cy="962320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0"/>
          <p:cNvSpPr/>
          <p:nvPr/>
        </p:nvSpPr>
        <p:spPr>
          <a:xfrm flipH="1" rot="-4289554">
            <a:off x="7106935" y="3475173"/>
            <a:ext cx="687990" cy="537653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"/>
          <p:cNvSpPr/>
          <p:nvPr/>
        </p:nvSpPr>
        <p:spPr>
          <a:xfrm flipH="1" rot="-4289554">
            <a:off x="7252342" y="3670160"/>
            <a:ext cx="550927" cy="481758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2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6250" y="543200"/>
            <a:ext cx="77115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00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6250" y="1701675"/>
            <a:ext cx="7711500" cy="2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yMvap4d0PlRLkMKH0H-rN3Esf1eoWt3f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drive.google.com/file/d/1yMvap4d0PlRLkMKH0H-rN3Esf1eoWt3f/view?usp=sharin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gif"/><Relationship Id="rId4" Type="http://schemas.openxmlformats.org/officeDocument/2006/relationships/hyperlink" Target="https://www.linkedin.com/in/brandon-yau-407137196/" TargetMode="External"/><Relationship Id="rId5" Type="http://schemas.openxmlformats.org/officeDocument/2006/relationships/hyperlink" Target="https://www.linkedin.com/in/faisalhossain75/" TargetMode="External"/><Relationship Id="rId6" Type="http://schemas.openxmlformats.org/officeDocument/2006/relationships/hyperlink" Target="https://www.linkedin.com/in/matthew-tzou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1vSqu6pQfI7L-HvhwlftARrSebXqSuCvD/view?usp=sharing" TargetMode="External"/><Relationship Id="rId4" Type="http://schemas.openxmlformats.org/officeDocument/2006/relationships/hyperlink" Target="http://drive.google.com/file/d/1vSqu6pQfI7L-HvhwlftARrSebXqSuCvD/view" TargetMode="External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2"/>
          <p:cNvSpPr txBox="1"/>
          <p:nvPr>
            <p:ph type="ctrTitle"/>
          </p:nvPr>
        </p:nvSpPr>
        <p:spPr>
          <a:xfrm flipH="1">
            <a:off x="1098925" y="1393575"/>
            <a:ext cx="3467700" cy="19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ATM-Pal</a:t>
            </a:r>
            <a:endParaRPr sz="5100"/>
          </a:p>
        </p:txBody>
      </p:sp>
      <p:sp>
        <p:nvSpPr>
          <p:cNvPr id="480" name="Google Shape;480;p42"/>
          <p:cNvSpPr txBox="1"/>
          <p:nvPr>
            <p:ph idx="1" type="subTitle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UGA Hacks 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C391"/>
                </a:solidFill>
              </a:rPr>
              <a:t>NCR</a:t>
            </a:r>
            <a:r>
              <a:rPr lang="en"/>
              <a:t> Challenge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</a:t>
            </a:r>
            <a:r>
              <a:rPr lang="en"/>
              <a:t> 7, 2021</a:t>
            </a:r>
            <a:endParaRPr/>
          </a:p>
        </p:txBody>
      </p:sp>
      <p:pic>
        <p:nvPicPr>
          <p:cNvPr id="481" name="Google Shape;4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999" y="574050"/>
            <a:ext cx="1948600" cy="423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2"/>
          <p:cNvPicPr preferRelativeResize="0"/>
          <p:nvPr/>
        </p:nvPicPr>
        <p:blipFill rotWithShape="1">
          <a:blip r:embed="rId4">
            <a:alphaModFix/>
          </a:blip>
          <a:srcRect b="3053" l="35479" r="34021" t="0"/>
          <a:stretch/>
        </p:blipFill>
        <p:spPr>
          <a:xfrm>
            <a:off x="5384475" y="357300"/>
            <a:ext cx="2393100" cy="46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1"/>
          <p:cNvSpPr txBox="1"/>
          <p:nvPr>
            <p:ph type="title"/>
          </p:nvPr>
        </p:nvSpPr>
        <p:spPr>
          <a:xfrm>
            <a:off x="716250" y="543200"/>
            <a:ext cx="73578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Contact-free</a:t>
            </a:r>
            <a:endParaRPr/>
          </a:p>
        </p:txBody>
      </p:sp>
      <p:sp>
        <p:nvSpPr>
          <p:cNvPr id="594" name="Google Shape;594;p51"/>
          <p:cNvSpPr txBox="1"/>
          <p:nvPr>
            <p:ph idx="1" type="subTitle"/>
          </p:nvPr>
        </p:nvSpPr>
        <p:spPr>
          <a:xfrm>
            <a:off x="716250" y="1371600"/>
            <a:ext cx="2941800" cy="22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ATM-Pal replaces the need to touch any surface on an ATM with a fully digital process.</a:t>
            </a:r>
            <a:endParaRPr/>
          </a:p>
        </p:txBody>
      </p:sp>
      <p:pic>
        <p:nvPicPr>
          <p:cNvPr id="595" name="Google Shape;59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025" y="1004200"/>
            <a:ext cx="1772898" cy="38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8923" y="1004200"/>
            <a:ext cx="1772898" cy="38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1"/>
          <p:cNvPicPr preferRelativeResize="0"/>
          <p:nvPr/>
        </p:nvPicPr>
        <p:blipFill rotWithShape="1">
          <a:blip r:embed="rId5">
            <a:alphaModFix/>
          </a:blip>
          <a:srcRect b="3053" l="35479" r="34021" t="0"/>
          <a:stretch/>
        </p:blipFill>
        <p:spPr>
          <a:xfrm>
            <a:off x="4387350" y="810025"/>
            <a:ext cx="2160425" cy="41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1"/>
          <p:cNvPicPr preferRelativeResize="0"/>
          <p:nvPr/>
        </p:nvPicPr>
        <p:blipFill rotWithShape="1">
          <a:blip r:embed="rId5">
            <a:alphaModFix/>
          </a:blip>
          <a:srcRect b="3053" l="35479" r="34021" t="0"/>
          <a:stretch/>
        </p:blipFill>
        <p:spPr>
          <a:xfrm>
            <a:off x="6730600" y="810025"/>
            <a:ext cx="2085650" cy="41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/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</a:t>
            </a:r>
            <a:endParaRPr/>
          </a:p>
        </p:txBody>
      </p:sp>
      <p:sp>
        <p:nvSpPr>
          <p:cNvPr id="604" name="Google Shape;604;p52"/>
          <p:cNvSpPr txBox="1"/>
          <p:nvPr>
            <p:ph idx="1" type="subTitle"/>
          </p:nvPr>
        </p:nvSpPr>
        <p:spPr>
          <a:xfrm>
            <a:off x="4924650" y="1371600"/>
            <a:ext cx="29418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With a speedy scan, ATM-Pal puts money in the hands of users in quick and safe fashion - reducing </a:t>
            </a:r>
            <a:r>
              <a:rPr lang="en"/>
              <a:t>physical</a:t>
            </a:r>
            <a:r>
              <a:rPr lang="en"/>
              <a:t> &amp; health risks. </a:t>
            </a:r>
            <a:endParaRPr/>
          </a:p>
        </p:txBody>
      </p:sp>
      <p:sp>
        <p:nvSpPr>
          <p:cNvPr id="605" name="Google Shape;605;p52"/>
          <p:cNvSpPr/>
          <p:nvPr/>
        </p:nvSpPr>
        <p:spPr>
          <a:xfrm>
            <a:off x="2474776" y="4185956"/>
            <a:ext cx="136800" cy="81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2"/>
          <p:cNvSpPr/>
          <p:nvPr/>
        </p:nvSpPr>
        <p:spPr>
          <a:xfrm>
            <a:off x="2520447" y="1629190"/>
            <a:ext cx="45600" cy="4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7" name="Google Shape;6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75" y="1278162"/>
            <a:ext cx="4364000" cy="32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"/>
          <p:cNvSpPr txBox="1"/>
          <p:nvPr>
            <p:ph type="title"/>
          </p:nvPr>
        </p:nvSpPr>
        <p:spPr>
          <a:xfrm>
            <a:off x="716249" y="543200"/>
            <a:ext cx="38871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Prototype</a:t>
            </a:r>
            <a:endParaRPr/>
          </a:p>
        </p:txBody>
      </p:sp>
      <p:pic>
        <p:nvPicPr>
          <p:cNvPr id="613" name="Google Shape;613;p53" title="tech-demo-part1_jxhn3RIn_LDh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3475" y="132472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53"/>
          <p:cNvSpPr txBox="1"/>
          <p:nvPr/>
        </p:nvSpPr>
        <p:spPr>
          <a:xfrm>
            <a:off x="3918900" y="4690725"/>
            <a:ext cx="1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Video Link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54"/>
          <p:cNvPicPr preferRelativeResize="0"/>
          <p:nvPr/>
        </p:nvPicPr>
        <p:blipFill rotWithShape="1">
          <a:blip r:embed="rId3">
            <a:alphaModFix/>
          </a:blip>
          <a:srcRect b="9134" l="10958" r="7501" t="9524"/>
          <a:stretch/>
        </p:blipFill>
        <p:spPr>
          <a:xfrm>
            <a:off x="5509825" y="1341575"/>
            <a:ext cx="2917926" cy="29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4"/>
          <p:cNvSpPr txBox="1"/>
          <p:nvPr>
            <p:ph type="title"/>
          </p:nvPr>
        </p:nvSpPr>
        <p:spPr>
          <a:xfrm>
            <a:off x="716250" y="540618"/>
            <a:ext cx="53517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621" name="Google Shape;621;p54"/>
          <p:cNvSpPr txBox="1"/>
          <p:nvPr>
            <p:ph idx="2" type="subTitle"/>
          </p:nvPr>
        </p:nvSpPr>
        <p:spPr>
          <a:xfrm>
            <a:off x="716250" y="1271325"/>
            <a:ext cx="3928800" cy="3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Raspberry pi 3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Camera attachment for 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C391"/>
              </a:buClr>
              <a:buSzPts val="1400"/>
              <a:buChar char="●"/>
            </a:pPr>
            <a:r>
              <a:rPr lang="en">
                <a:solidFill>
                  <a:srgbClr val="00C391"/>
                </a:solidFill>
              </a:rPr>
              <a:t>NCR Digital Banking API</a:t>
            </a:r>
            <a:endParaRPr>
              <a:solidFill>
                <a:srgbClr val="00C39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C391"/>
              </a:buClr>
              <a:buSzPts val="1400"/>
              <a:buChar char="●"/>
            </a:pPr>
            <a:r>
              <a:rPr lang="en">
                <a:solidFill>
                  <a:srgbClr val="00C391"/>
                </a:solidFill>
              </a:rPr>
              <a:t>NCR Design Systems - Figma</a:t>
            </a:r>
            <a:endParaRPr>
              <a:solidFill>
                <a:srgbClr val="00C39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Google Maps Static API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Postman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Python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TKinter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OpenCV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JSON</a:t>
            </a:r>
            <a:endParaRPr/>
          </a:p>
        </p:txBody>
      </p:sp>
      <p:sp>
        <p:nvSpPr>
          <p:cNvPr id="622" name="Google Shape;622;p54"/>
          <p:cNvSpPr/>
          <p:nvPr/>
        </p:nvSpPr>
        <p:spPr>
          <a:xfrm flipH="1">
            <a:off x="8653460" y="4744996"/>
            <a:ext cx="490552" cy="377379"/>
          </a:xfrm>
          <a:custGeom>
            <a:rect b="b" l="l" r="r" t="t"/>
            <a:pathLst>
              <a:path extrusionOk="0" h="56770" w="73795">
                <a:moveTo>
                  <a:pt x="29956" y="0"/>
                </a:moveTo>
                <a:cubicBezTo>
                  <a:pt x="23283" y="0"/>
                  <a:pt x="16241" y="1492"/>
                  <a:pt x="9169" y="5295"/>
                </a:cubicBezTo>
                <a:cubicBezTo>
                  <a:pt x="1" y="10219"/>
                  <a:pt x="1200" y="20947"/>
                  <a:pt x="9063" y="23951"/>
                </a:cubicBezTo>
                <a:cubicBezTo>
                  <a:pt x="21373" y="28652"/>
                  <a:pt x="26265" y="32461"/>
                  <a:pt x="31953" y="40133"/>
                </a:cubicBezTo>
                <a:cubicBezTo>
                  <a:pt x="38861" y="49451"/>
                  <a:pt x="42076" y="56327"/>
                  <a:pt x="52592" y="56762"/>
                </a:cubicBezTo>
                <a:cubicBezTo>
                  <a:pt x="52717" y="56767"/>
                  <a:pt x="52843" y="56770"/>
                  <a:pt x="52969" y="56770"/>
                </a:cubicBezTo>
                <a:cubicBezTo>
                  <a:pt x="61326" y="56770"/>
                  <a:pt x="73795" y="45763"/>
                  <a:pt x="68903" y="28609"/>
                </a:cubicBezTo>
                <a:cubicBezTo>
                  <a:pt x="64467" y="13020"/>
                  <a:pt x="51446" y="3820"/>
                  <a:pt x="41270" y="1379"/>
                </a:cubicBezTo>
                <a:cubicBezTo>
                  <a:pt x="37672" y="515"/>
                  <a:pt x="33878" y="0"/>
                  <a:pt x="299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250" y="1000600"/>
            <a:ext cx="3974924" cy="3974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55"/>
          <p:cNvGrpSpPr/>
          <p:nvPr/>
        </p:nvGrpSpPr>
        <p:grpSpPr>
          <a:xfrm rot="5400000">
            <a:off x="4328060" y="1036572"/>
            <a:ext cx="808790" cy="1081915"/>
            <a:chOff x="5700725" y="2096750"/>
            <a:chExt cx="1468925" cy="1964975"/>
          </a:xfrm>
        </p:grpSpPr>
        <p:sp>
          <p:nvSpPr>
            <p:cNvPr id="629" name="Google Shape;629;p55"/>
            <p:cNvSpPr/>
            <p:nvPr/>
          </p:nvSpPr>
          <p:spPr>
            <a:xfrm>
              <a:off x="6325075" y="3692300"/>
              <a:ext cx="587225" cy="359950"/>
            </a:xfrm>
            <a:custGeom>
              <a:rect b="b" l="l" r="r" t="t"/>
              <a:pathLst>
                <a:path extrusionOk="0" h="14398" w="23489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5"/>
            <p:cNvSpPr/>
            <p:nvPr/>
          </p:nvSpPr>
          <p:spPr>
            <a:xfrm>
              <a:off x="6130525" y="2382575"/>
              <a:ext cx="1039125" cy="1679150"/>
            </a:xfrm>
            <a:custGeom>
              <a:rect b="b" l="l" r="r" t="t"/>
              <a:pathLst>
                <a:path extrusionOk="0" h="67166" w="41565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5"/>
            <p:cNvSpPr/>
            <p:nvPr/>
          </p:nvSpPr>
          <p:spPr>
            <a:xfrm>
              <a:off x="5700725" y="2096750"/>
              <a:ext cx="979000" cy="893650"/>
            </a:xfrm>
            <a:custGeom>
              <a:rect b="b" l="l" r="r" t="t"/>
              <a:pathLst>
                <a:path extrusionOk="0" h="35746" w="3916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5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" name="Google Shape;633;p55"/>
          <p:cNvGrpSpPr/>
          <p:nvPr/>
        </p:nvGrpSpPr>
        <p:grpSpPr>
          <a:xfrm>
            <a:off x="335254" y="3047569"/>
            <a:ext cx="885185" cy="1313185"/>
            <a:chOff x="3639300" y="1362050"/>
            <a:chExt cx="1228400" cy="1822350"/>
          </a:xfrm>
        </p:grpSpPr>
        <p:sp>
          <p:nvSpPr>
            <p:cNvPr id="634" name="Google Shape;634;p55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5"/>
            <p:cNvSpPr/>
            <p:nvPr/>
          </p:nvSpPr>
          <p:spPr>
            <a:xfrm>
              <a:off x="3749850" y="1362050"/>
              <a:ext cx="1117850" cy="1586525"/>
            </a:xfrm>
            <a:custGeom>
              <a:rect b="b" l="l" r="r" t="t"/>
              <a:pathLst>
                <a:path extrusionOk="0" h="63461" w="44714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5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5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8" name="Google Shape;638;p55"/>
          <p:cNvSpPr txBox="1"/>
          <p:nvPr>
            <p:ph type="title"/>
          </p:nvPr>
        </p:nvSpPr>
        <p:spPr>
          <a:xfrm>
            <a:off x="716250" y="540865"/>
            <a:ext cx="3871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</a:t>
            </a:r>
            <a:endParaRPr/>
          </a:p>
        </p:txBody>
      </p:sp>
      <p:graphicFrame>
        <p:nvGraphicFramePr>
          <p:cNvPr id="639" name="Google Shape;639;p55"/>
          <p:cNvGraphicFramePr/>
          <p:nvPr/>
        </p:nvGraphicFramePr>
        <p:xfrm>
          <a:off x="1098903" y="17917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{1DBEC848-85C3-4B6E-8371-66BD7CA051A2}</a:tableStyleId>
              </a:tblPr>
              <a:tblGrid>
                <a:gridCol w="1351950"/>
                <a:gridCol w="3021975"/>
              </a:tblGrid>
              <a:tr h="93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API Calls</a:t>
                      </a:r>
                      <a:endParaRPr sz="180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Tested </a:t>
                      </a:r>
                      <a:r>
                        <a:rPr lang="en">
                          <a:solidFill>
                            <a:srgbClr val="00C3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NCR Digital Banking API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 with Postman and then implemented them into our mock ATM.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3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UI/UX</a:t>
                      </a:r>
                      <a:endParaRPr sz="180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Designed wireframes to convey main features, functions and content of the user interface using </a:t>
                      </a:r>
                      <a:r>
                        <a:rPr lang="en">
                          <a:solidFill>
                            <a:srgbClr val="00C3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NCR Design Systems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.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3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GUI/API </a:t>
                      </a:r>
                      <a:endParaRPr sz="180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Created a GUI that interacted with </a:t>
                      </a:r>
                      <a:r>
                        <a:rPr lang="en">
                          <a:solidFill>
                            <a:srgbClr val="00C3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NCR Digital Banking API 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and our mock ATM, and integrated mock ATM inside of Raspberry Pi.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6"/>
          <p:cNvSpPr txBox="1"/>
          <p:nvPr>
            <p:ph type="title"/>
          </p:nvPr>
        </p:nvSpPr>
        <p:spPr>
          <a:xfrm>
            <a:off x="716050" y="539500"/>
            <a:ext cx="7410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onetization</a:t>
            </a:r>
            <a:endParaRPr/>
          </a:p>
        </p:txBody>
      </p:sp>
      <p:sp>
        <p:nvSpPr>
          <p:cNvPr id="645" name="Google Shape;645;p56"/>
          <p:cNvSpPr txBox="1"/>
          <p:nvPr>
            <p:ph idx="4294967295" type="subTitle"/>
          </p:nvPr>
        </p:nvSpPr>
        <p:spPr>
          <a:xfrm>
            <a:off x="508650" y="1392675"/>
            <a:ext cx="5138700" cy="30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Business Traffic &amp; Sales *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ATM Customers Spend More: ATM users spend 20-25% more in convenience stores alone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ATM Users Visit Frequently: 40% use an ATM 8-10 times a month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Traffic: The average ATM is used 300 times per month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Development &amp; Implementation Costs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Technologies needed for an ATM to be </a:t>
            </a:r>
            <a:r>
              <a:rPr lang="en"/>
              <a:t>compatible</a:t>
            </a:r>
            <a:r>
              <a:rPr lang="en"/>
              <a:t> for ATM-Pal is minimal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6"/>
          <p:cNvPicPr preferRelativeResize="0"/>
          <p:nvPr/>
        </p:nvPicPr>
        <p:blipFill rotWithShape="1">
          <a:blip r:embed="rId3">
            <a:alphaModFix/>
          </a:blip>
          <a:srcRect b="0" l="10747" r="14620" t="6629"/>
          <a:stretch/>
        </p:blipFill>
        <p:spPr>
          <a:xfrm>
            <a:off x="6062975" y="1351125"/>
            <a:ext cx="2445600" cy="28892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7" name="Google Shape;647;p56"/>
          <p:cNvSpPr txBox="1"/>
          <p:nvPr/>
        </p:nvSpPr>
        <p:spPr>
          <a:xfrm>
            <a:off x="6126563" y="4381200"/>
            <a:ext cx="23184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NCR SelfServ ATM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8" name="Google Shape;648;p56"/>
          <p:cNvSpPr txBox="1"/>
          <p:nvPr/>
        </p:nvSpPr>
        <p:spPr>
          <a:xfrm>
            <a:off x="836326" y="4600075"/>
            <a:ext cx="244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*According to National Cash Systems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7"/>
          <p:cNvSpPr txBox="1"/>
          <p:nvPr>
            <p:ph type="title"/>
          </p:nvPr>
        </p:nvSpPr>
        <p:spPr>
          <a:xfrm>
            <a:off x="716250" y="539500"/>
            <a:ext cx="5226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UGAHacks Helpful </a:t>
            </a:r>
            <a:r>
              <a:rPr lang="en"/>
              <a:t>Resources</a:t>
            </a:r>
            <a:endParaRPr/>
          </a:p>
        </p:txBody>
      </p:sp>
      <p:sp>
        <p:nvSpPr>
          <p:cNvPr id="654" name="Google Shape;654;p57"/>
          <p:cNvSpPr txBox="1"/>
          <p:nvPr>
            <p:ph idx="1" type="subTitle"/>
          </p:nvPr>
        </p:nvSpPr>
        <p:spPr>
          <a:xfrm>
            <a:off x="5700750" y="3494140"/>
            <a:ext cx="27225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C391"/>
                </a:solidFill>
              </a:rPr>
              <a:t>NCR’s workshop</a:t>
            </a:r>
            <a:r>
              <a:rPr lang="en"/>
              <a:t> was phenomenal and gave us a great understanding of their technologies as well as what we can do with it!</a:t>
            </a:r>
            <a:endParaRPr/>
          </a:p>
        </p:txBody>
      </p:sp>
      <p:sp>
        <p:nvSpPr>
          <p:cNvPr id="655" name="Google Shape;655;p57"/>
          <p:cNvSpPr txBox="1"/>
          <p:nvPr>
            <p:ph idx="2" type="subTitle"/>
          </p:nvPr>
        </p:nvSpPr>
        <p:spPr>
          <a:xfrm>
            <a:off x="5703750" y="1961550"/>
            <a:ext cx="27225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want to give a big thanks to all the mentors as they helped us significantly and we couldn’t have gotten here without </a:t>
            </a:r>
            <a:r>
              <a:rPr lang="en"/>
              <a:t>their</a:t>
            </a:r>
            <a:r>
              <a:rPr lang="en"/>
              <a:t> help and advice.</a:t>
            </a:r>
            <a:endParaRPr/>
          </a:p>
        </p:txBody>
      </p:sp>
      <p:sp>
        <p:nvSpPr>
          <p:cNvPr id="656" name="Google Shape;656;p57"/>
          <p:cNvSpPr txBox="1"/>
          <p:nvPr>
            <p:ph idx="3" type="subTitle"/>
          </p:nvPr>
        </p:nvSpPr>
        <p:spPr>
          <a:xfrm>
            <a:off x="5700758" y="3160540"/>
            <a:ext cx="27255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NCR Workshop</a:t>
            </a:r>
            <a:endParaRPr/>
          </a:p>
        </p:txBody>
      </p:sp>
      <p:sp>
        <p:nvSpPr>
          <p:cNvPr id="657" name="Google Shape;657;p57"/>
          <p:cNvSpPr txBox="1"/>
          <p:nvPr>
            <p:ph idx="4" type="subTitle"/>
          </p:nvPr>
        </p:nvSpPr>
        <p:spPr>
          <a:xfrm>
            <a:off x="5700750" y="1630146"/>
            <a:ext cx="27255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Mentors</a:t>
            </a:r>
            <a:endParaRPr/>
          </a:p>
        </p:txBody>
      </p:sp>
      <p:pic>
        <p:nvPicPr>
          <p:cNvPr id="658" name="Google Shape;658;p57"/>
          <p:cNvPicPr preferRelativeResize="0"/>
          <p:nvPr/>
        </p:nvPicPr>
        <p:blipFill rotWithShape="1">
          <a:blip r:embed="rId3">
            <a:alphaModFix/>
          </a:blip>
          <a:srcRect b="11641" l="-7096" r="5284" t="8892"/>
          <a:stretch/>
        </p:blipFill>
        <p:spPr>
          <a:xfrm>
            <a:off x="1092975" y="1455425"/>
            <a:ext cx="3565374" cy="298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58"/>
          <p:cNvPicPr preferRelativeResize="0"/>
          <p:nvPr/>
        </p:nvPicPr>
        <p:blipFill rotWithShape="1">
          <a:blip r:embed="rId3">
            <a:alphaModFix/>
          </a:blip>
          <a:srcRect b="23129" l="0" r="0" t="10235"/>
          <a:stretch/>
        </p:blipFill>
        <p:spPr>
          <a:xfrm>
            <a:off x="3907600" y="320550"/>
            <a:ext cx="4102500" cy="273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4" name="Google Shape;664;p58"/>
          <p:cNvSpPr txBox="1"/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Ideas</a:t>
            </a:r>
            <a:endParaRPr/>
          </a:p>
        </p:txBody>
      </p:sp>
      <p:sp>
        <p:nvSpPr>
          <p:cNvPr id="665" name="Google Shape;665;p58"/>
          <p:cNvSpPr txBox="1"/>
          <p:nvPr>
            <p:ph idx="1" type="subTitle"/>
          </p:nvPr>
        </p:nvSpPr>
        <p:spPr>
          <a:xfrm>
            <a:off x="716250" y="3645150"/>
            <a:ext cx="61557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port over this client-side integration to an mobile app one day.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8"/>
          <p:cNvSpPr txBox="1"/>
          <p:nvPr>
            <p:ph idx="4" type="subTitle"/>
          </p:nvPr>
        </p:nvSpPr>
        <p:spPr>
          <a:xfrm>
            <a:off x="716250" y="3230200"/>
            <a:ext cx="21420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IOS/Android Port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59"/>
          <p:cNvPicPr preferRelativeResize="0"/>
          <p:nvPr/>
        </p:nvPicPr>
        <p:blipFill rotWithShape="1">
          <a:blip r:embed="rId3">
            <a:alphaModFix/>
          </a:blip>
          <a:srcRect b="2464" l="3817" r="2846" t="13431"/>
          <a:stretch/>
        </p:blipFill>
        <p:spPr>
          <a:xfrm>
            <a:off x="767325" y="866325"/>
            <a:ext cx="3896100" cy="351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2" name="Google Shape;672;p59"/>
          <p:cNvSpPr txBox="1"/>
          <p:nvPr>
            <p:ph type="ctrTitle"/>
          </p:nvPr>
        </p:nvSpPr>
        <p:spPr>
          <a:xfrm flipH="1">
            <a:off x="5014050" y="543200"/>
            <a:ext cx="3413700" cy="15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73" name="Google Shape;673;p59"/>
          <p:cNvSpPr txBox="1"/>
          <p:nvPr>
            <p:ph idx="1" type="subTitle"/>
          </p:nvPr>
        </p:nvSpPr>
        <p:spPr>
          <a:xfrm>
            <a:off x="5014050" y="2134700"/>
            <a:ext cx="3004500" cy="18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if you have any questions, please feel free to reach out through LinkedIn (hyperlinked below).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Brandon Yau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Faisal Hossain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Matthew Tzou</a:t>
            </a:r>
            <a:endParaRPr/>
          </a:p>
        </p:txBody>
      </p:sp>
      <p:sp>
        <p:nvSpPr>
          <p:cNvPr id="674" name="Google Shape;674;p59"/>
          <p:cNvSpPr/>
          <p:nvPr/>
        </p:nvSpPr>
        <p:spPr>
          <a:xfrm>
            <a:off x="4944075" y="3863850"/>
            <a:ext cx="3647700" cy="9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 txBox="1"/>
          <p:nvPr>
            <p:ph type="title"/>
          </p:nvPr>
        </p:nvSpPr>
        <p:spPr>
          <a:xfrm>
            <a:off x="716250" y="540608"/>
            <a:ext cx="38559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88" name="Google Shape;488;p43"/>
          <p:cNvSpPr txBox="1"/>
          <p:nvPr>
            <p:ph idx="1" type="subTitle"/>
          </p:nvPr>
        </p:nvSpPr>
        <p:spPr>
          <a:xfrm>
            <a:off x="717444" y="3284084"/>
            <a:ext cx="21396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Brandon Yau</a:t>
            </a:r>
            <a:endParaRPr/>
          </a:p>
        </p:txBody>
      </p:sp>
      <p:sp>
        <p:nvSpPr>
          <p:cNvPr id="489" name="Google Shape;489;p43"/>
          <p:cNvSpPr txBox="1"/>
          <p:nvPr>
            <p:ph idx="2" type="subTitle"/>
          </p:nvPr>
        </p:nvSpPr>
        <p:spPr>
          <a:xfrm>
            <a:off x="716244" y="3695589"/>
            <a:ext cx="2142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Science, </a:t>
            </a:r>
            <a:r>
              <a:rPr lang="en"/>
              <a:t>Cognitive</a:t>
            </a:r>
            <a:r>
              <a:rPr lang="en"/>
              <a:t> Science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Class of 2023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3"/>
          <p:cNvSpPr txBox="1"/>
          <p:nvPr>
            <p:ph idx="3" type="subTitle"/>
          </p:nvPr>
        </p:nvSpPr>
        <p:spPr>
          <a:xfrm>
            <a:off x="3502200" y="3284083"/>
            <a:ext cx="21396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Faisal Hossain</a:t>
            </a:r>
            <a:endParaRPr/>
          </a:p>
        </p:txBody>
      </p:sp>
      <p:sp>
        <p:nvSpPr>
          <p:cNvPr id="491" name="Google Shape;491;p43"/>
          <p:cNvSpPr txBox="1"/>
          <p:nvPr>
            <p:ph idx="4" type="subTitle"/>
          </p:nvPr>
        </p:nvSpPr>
        <p:spPr>
          <a:xfrm>
            <a:off x="3504150" y="3696295"/>
            <a:ext cx="21357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</a:t>
            </a:r>
            <a:r>
              <a:rPr lang="en"/>
              <a:t>Science</a:t>
            </a:r>
            <a:r>
              <a:rPr lang="en"/>
              <a:t>, Emphasis &amp; </a:t>
            </a:r>
            <a:r>
              <a:rPr lang="en"/>
              <a:t>Certificate</a:t>
            </a:r>
            <a:r>
              <a:rPr lang="en"/>
              <a:t>: Applied Data Science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Class of 2022</a:t>
            </a:r>
            <a:endParaRPr/>
          </a:p>
        </p:txBody>
      </p:sp>
      <p:sp>
        <p:nvSpPr>
          <p:cNvPr id="492" name="Google Shape;492;p43"/>
          <p:cNvSpPr txBox="1"/>
          <p:nvPr>
            <p:ph idx="5" type="subTitle"/>
          </p:nvPr>
        </p:nvSpPr>
        <p:spPr>
          <a:xfrm>
            <a:off x="6285750" y="3284084"/>
            <a:ext cx="21420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Matthew Tzou</a:t>
            </a:r>
            <a:endParaRPr/>
          </a:p>
        </p:txBody>
      </p:sp>
      <p:sp>
        <p:nvSpPr>
          <p:cNvPr id="493" name="Google Shape;493;p43"/>
          <p:cNvSpPr txBox="1"/>
          <p:nvPr>
            <p:ph idx="6" type="subTitle"/>
          </p:nvPr>
        </p:nvSpPr>
        <p:spPr>
          <a:xfrm>
            <a:off x="6285750" y="3695589"/>
            <a:ext cx="2142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Class of 2023</a:t>
            </a:r>
            <a:endParaRPr/>
          </a:p>
        </p:txBody>
      </p:sp>
      <p:pic>
        <p:nvPicPr>
          <p:cNvPr id="494" name="Google Shape;494;p43"/>
          <p:cNvPicPr preferRelativeResize="0"/>
          <p:nvPr/>
        </p:nvPicPr>
        <p:blipFill rotWithShape="1">
          <a:blip r:embed="rId3">
            <a:alphaModFix/>
          </a:blip>
          <a:srcRect b="12904" l="9426" r="49500" t="56296"/>
          <a:stretch/>
        </p:blipFill>
        <p:spPr>
          <a:xfrm>
            <a:off x="3690744" y="1532852"/>
            <a:ext cx="1762500" cy="171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95" name="Google Shape;4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000" y="1532500"/>
            <a:ext cx="1762500" cy="171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96" name="Google Shape;496;p43"/>
          <p:cNvPicPr preferRelativeResize="0"/>
          <p:nvPr/>
        </p:nvPicPr>
        <p:blipFill rotWithShape="1">
          <a:blip r:embed="rId5">
            <a:alphaModFix/>
          </a:blip>
          <a:srcRect b="19929" l="36216" r="7695" t="0"/>
          <a:stretch/>
        </p:blipFill>
        <p:spPr>
          <a:xfrm>
            <a:off x="6547725" y="1486850"/>
            <a:ext cx="1804500" cy="1715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4"/>
          <p:cNvPicPr preferRelativeResize="0"/>
          <p:nvPr/>
        </p:nvPicPr>
        <p:blipFill rotWithShape="1">
          <a:blip r:embed="rId3">
            <a:alphaModFix/>
          </a:blip>
          <a:srcRect b="4762" l="8039" r="4769" t="10491"/>
          <a:stretch/>
        </p:blipFill>
        <p:spPr>
          <a:xfrm>
            <a:off x="1014850" y="1209200"/>
            <a:ext cx="3950400" cy="383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2" name="Google Shape;502;p44"/>
          <p:cNvSpPr txBox="1"/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503" name="Google Shape;503;p44"/>
          <p:cNvSpPr txBox="1"/>
          <p:nvPr>
            <p:ph idx="1" type="subTitle"/>
          </p:nvPr>
        </p:nvSpPr>
        <p:spPr>
          <a:xfrm>
            <a:off x="5148200" y="1371600"/>
            <a:ext cx="32691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ATM Process: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Hard to find; i</a:t>
            </a:r>
            <a:r>
              <a:rPr lang="en" sz="1700"/>
              <a:t>naccessible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High-exposure to germs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Long process possibly </a:t>
            </a:r>
            <a:r>
              <a:rPr lang="en" sz="1700"/>
              <a:t>yields</a:t>
            </a:r>
            <a:r>
              <a:rPr lang="en" sz="1700"/>
              <a:t> </a:t>
            </a:r>
            <a:r>
              <a:rPr lang="en" sz="1700"/>
              <a:t>physically</a:t>
            </a:r>
            <a:r>
              <a:rPr lang="en" sz="1700"/>
              <a:t> unsafe situations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5"/>
          <p:cNvPicPr preferRelativeResize="0"/>
          <p:nvPr/>
        </p:nvPicPr>
        <p:blipFill rotWithShape="1">
          <a:blip r:embed="rId3">
            <a:alphaModFix/>
          </a:blip>
          <a:srcRect b="15919" l="13049" r="13846" t="13293"/>
          <a:stretch/>
        </p:blipFill>
        <p:spPr>
          <a:xfrm>
            <a:off x="2975200" y="1341575"/>
            <a:ext cx="3159550" cy="30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5"/>
          <p:cNvSpPr txBox="1"/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510" name="Google Shape;510;p45"/>
          <p:cNvSpPr txBox="1"/>
          <p:nvPr>
            <p:ph idx="2" type="subTitle"/>
          </p:nvPr>
        </p:nvSpPr>
        <p:spPr>
          <a:xfrm>
            <a:off x="6921700" y="3538900"/>
            <a:ext cx="21174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Cost </a:t>
            </a:r>
            <a:r>
              <a:rPr lang="en"/>
              <a:t>effective</a:t>
            </a:r>
            <a:r>
              <a:rPr lang="en"/>
              <a:t> production</a:t>
            </a:r>
            <a:endParaRPr/>
          </a:p>
        </p:txBody>
      </p:sp>
      <p:sp>
        <p:nvSpPr>
          <p:cNvPr id="511" name="Google Shape;511;p45"/>
          <p:cNvSpPr txBox="1"/>
          <p:nvPr>
            <p:ph idx="4" type="subTitle"/>
          </p:nvPr>
        </p:nvSpPr>
        <p:spPr>
          <a:xfrm>
            <a:off x="6874125" y="2900800"/>
            <a:ext cx="21174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Low I</a:t>
            </a:r>
            <a:r>
              <a:rPr lang="en" sz="1600"/>
              <a:t>mplementation</a:t>
            </a:r>
            <a:r>
              <a:rPr lang="en" sz="1600"/>
              <a:t> Cost</a:t>
            </a:r>
            <a:endParaRPr sz="1600"/>
          </a:p>
        </p:txBody>
      </p:sp>
      <p:sp>
        <p:nvSpPr>
          <p:cNvPr id="512" name="Google Shape;512;p45"/>
          <p:cNvSpPr txBox="1"/>
          <p:nvPr>
            <p:ph idx="5" type="subTitle"/>
          </p:nvPr>
        </p:nvSpPr>
        <p:spPr>
          <a:xfrm>
            <a:off x="6874975" y="1928750"/>
            <a:ext cx="18321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Digitally protected system and </a:t>
            </a:r>
            <a:r>
              <a:rPr lang="en"/>
              <a:t>protocol</a:t>
            </a:r>
            <a:endParaRPr/>
          </a:p>
        </p:txBody>
      </p:sp>
      <p:sp>
        <p:nvSpPr>
          <p:cNvPr id="513" name="Google Shape;513;p45"/>
          <p:cNvSpPr txBox="1"/>
          <p:nvPr>
            <p:ph idx="6" type="subTitle"/>
          </p:nvPr>
        </p:nvSpPr>
        <p:spPr>
          <a:xfrm>
            <a:off x="6873279" y="1520873"/>
            <a:ext cx="15534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Secure</a:t>
            </a:r>
            <a:endParaRPr/>
          </a:p>
        </p:txBody>
      </p:sp>
      <p:sp>
        <p:nvSpPr>
          <p:cNvPr id="514" name="Google Shape;514;p45"/>
          <p:cNvSpPr txBox="1"/>
          <p:nvPr>
            <p:ph idx="8" type="subTitle"/>
          </p:nvPr>
        </p:nvSpPr>
        <p:spPr>
          <a:xfrm>
            <a:off x="721734" y="3384864"/>
            <a:ext cx="1548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Quick and safe ATM </a:t>
            </a:r>
            <a:r>
              <a:rPr lang="en"/>
              <a:t>experience</a:t>
            </a:r>
            <a:endParaRPr/>
          </a:p>
        </p:txBody>
      </p:sp>
      <p:sp>
        <p:nvSpPr>
          <p:cNvPr id="515" name="Google Shape;515;p45"/>
          <p:cNvSpPr txBox="1"/>
          <p:nvPr>
            <p:ph idx="13" type="subTitle"/>
          </p:nvPr>
        </p:nvSpPr>
        <p:spPr>
          <a:xfrm>
            <a:off x="720029" y="2976995"/>
            <a:ext cx="15507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Efficient</a:t>
            </a:r>
            <a:endParaRPr/>
          </a:p>
        </p:txBody>
      </p:sp>
      <p:sp>
        <p:nvSpPr>
          <p:cNvPr id="516" name="Google Shape;516;p45"/>
          <p:cNvSpPr txBox="1"/>
          <p:nvPr>
            <p:ph idx="14" type="subTitle"/>
          </p:nvPr>
        </p:nvSpPr>
        <p:spPr>
          <a:xfrm>
            <a:off x="223525" y="1928750"/>
            <a:ext cx="20460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Access money in a germ-free process</a:t>
            </a:r>
            <a:endParaRPr/>
          </a:p>
        </p:txBody>
      </p:sp>
      <p:sp>
        <p:nvSpPr>
          <p:cNvPr id="517" name="Google Shape;517;p45"/>
          <p:cNvSpPr txBox="1"/>
          <p:nvPr>
            <p:ph idx="15" type="subTitle"/>
          </p:nvPr>
        </p:nvSpPr>
        <p:spPr>
          <a:xfrm>
            <a:off x="719175" y="1520871"/>
            <a:ext cx="15507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Contact-free</a:t>
            </a:r>
            <a:endParaRPr/>
          </a:p>
        </p:txBody>
      </p:sp>
      <p:grpSp>
        <p:nvGrpSpPr>
          <p:cNvPr id="518" name="Google Shape;518;p45"/>
          <p:cNvGrpSpPr/>
          <p:nvPr/>
        </p:nvGrpSpPr>
        <p:grpSpPr>
          <a:xfrm>
            <a:off x="2413106" y="1578550"/>
            <a:ext cx="350166" cy="350198"/>
            <a:chOff x="1308631" y="1507830"/>
            <a:chExt cx="350166" cy="350198"/>
          </a:xfrm>
        </p:grpSpPr>
        <p:sp>
          <p:nvSpPr>
            <p:cNvPr id="519" name="Google Shape;519;p45"/>
            <p:cNvSpPr/>
            <p:nvPr/>
          </p:nvSpPr>
          <p:spPr>
            <a:xfrm>
              <a:off x="1308631" y="1507830"/>
              <a:ext cx="350166" cy="350198"/>
            </a:xfrm>
            <a:custGeom>
              <a:rect b="b" l="l" r="r" t="t"/>
              <a:pathLst>
                <a:path extrusionOk="0" h="11003" w="11002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5"/>
            <p:cNvSpPr/>
            <p:nvPr/>
          </p:nvSpPr>
          <p:spPr>
            <a:xfrm>
              <a:off x="1373049" y="1574063"/>
              <a:ext cx="181544" cy="179730"/>
            </a:xfrm>
            <a:custGeom>
              <a:rect b="b" l="l" r="r" t="t"/>
              <a:pathLst>
                <a:path extrusionOk="0" h="5647" w="5704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1411338" y="1606368"/>
              <a:ext cx="182276" cy="186477"/>
            </a:xfrm>
            <a:custGeom>
              <a:rect b="b" l="l" r="r" t="t"/>
              <a:pathLst>
                <a:path extrusionOk="0" h="5859" w="5727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5"/>
            <p:cNvSpPr/>
            <p:nvPr/>
          </p:nvSpPr>
          <p:spPr>
            <a:xfrm>
              <a:off x="1461721" y="1634026"/>
              <a:ext cx="43986" cy="15564"/>
            </a:xfrm>
            <a:custGeom>
              <a:rect b="b" l="l" r="r" t="t"/>
              <a:pathLst>
                <a:path extrusionOk="0" h="489" w="1382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" name="Google Shape;523;p45"/>
          <p:cNvGrpSpPr/>
          <p:nvPr/>
        </p:nvGrpSpPr>
        <p:grpSpPr>
          <a:xfrm>
            <a:off x="6360964" y="1587652"/>
            <a:ext cx="331993" cy="331993"/>
            <a:chOff x="870939" y="2439293"/>
            <a:chExt cx="331993" cy="331993"/>
          </a:xfrm>
        </p:grpSpPr>
        <p:sp>
          <p:nvSpPr>
            <p:cNvPr id="524" name="Google Shape;524;p45"/>
            <p:cNvSpPr/>
            <p:nvPr/>
          </p:nvSpPr>
          <p:spPr>
            <a:xfrm>
              <a:off x="870939" y="2439293"/>
              <a:ext cx="331993" cy="331993"/>
            </a:xfrm>
            <a:custGeom>
              <a:rect b="b" l="l" r="r" t="t"/>
              <a:pathLst>
                <a:path extrusionOk="0" h="10431" w="10431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5"/>
            <p:cNvSpPr/>
            <p:nvPr/>
          </p:nvSpPr>
          <p:spPr>
            <a:xfrm>
              <a:off x="908463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5"/>
            <p:cNvSpPr/>
            <p:nvPr/>
          </p:nvSpPr>
          <p:spPr>
            <a:xfrm>
              <a:off x="1015690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5"/>
            <p:cNvSpPr/>
            <p:nvPr/>
          </p:nvSpPr>
          <p:spPr>
            <a:xfrm>
              <a:off x="1122567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5"/>
            <p:cNvSpPr/>
            <p:nvPr/>
          </p:nvSpPr>
          <p:spPr>
            <a:xfrm>
              <a:off x="913015" y="2504094"/>
              <a:ext cx="31859" cy="9867"/>
            </a:xfrm>
            <a:custGeom>
              <a:rect b="b" l="l" r="r" t="t"/>
              <a:pathLst>
                <a:path extrusionOk="0" h="310" w="1001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5"/>
            <p:cNvSpPr/>
            <p:nvPr/>
          </p:nvSpPr>
          <p:spPr>
            <a:xfrm>
              <a:off x="913015" y="2532898"/>
              <a:ext cx="31859" cy="10248"/>
            </a:xfrm>
            <a:custGeom>
              <a:rect b="b" l="l" r="r" t="t"/>
              <a:pathLst>
                <a:path extrusionOk="0" h="322" w="1001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5"/>
            <p:cNvSpPr/>
            <p:nvPr/>
          </p:nvSpPr>
          <p:spPr>
            <a:xfrm>
              <a:off x="913015" y="2562052"/>
              <a:ext cx="31859" cy="9898"/>
            </a:xfrm>
            <a:custGeom>
              <a:rect b="b" l="l" r="r" t="t"/>
              <a:pathLst>
                <a:path extrusionOk="0" h="311" w="1001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5"/>
            <p:cNvSpPr/>
            <p:nvPr/>
          </p:nvSpPr>
          <p:spPr>
            <a:xfrm>
              <a:off x="894428" y="2474908"/>
              <a:ext cx="69384" cy="167508"/>
            </a:xfrm>
            <a:custGeom>
              <a:rect b="b" l="l" r="r" t="t"/>
              <a:pathLst>
                <a:path extrusionOk="0" h="5263" w="218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5"/>
            <p:cNvSpPr/>
            <p:nvPr/>
          </p:nvSpPr>
          <p:spPr>
            <a:xfrm>
              <a:off x="1002068" y="2474145"/>
              <a:ext cx="69384" cy="168272"/>
            </a:xfrm>
            <a:custGeom>
              <a:rect b="b" l="l" r="r" t="t"/>
              <a:pathLst>
                <a:path extrusionOk="0" h="5287" w="218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1108531" y="2474145"/>
              <a:ext cx="69384" cy="168272"/>
            </a:xfrm>
            <a:custGeom>
              <a:rect b="b" l="l" r="r" t="t"/>
              <a:pathLst>
                <a:path extrusionOk="0" h="5287" w="218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5"/>
            <p:cNvSpPr/>
            <p:nvPr/>
          </p:nvSpPr>
          <p:spPr>
            <a:xfrm>
              <a:off x="1127118" y="2504094"/>
              <a:ext cx="31859" cy="9867"/>
            </a:xfrm>
            <a:custGeom>
              <a:rect b="b" l="l" r="r" t="t"/>
              <a:pathLst>
                <a:path extrusionOk="0" h="310" w="1001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5"/>
            <p:cNvSpPr/>
            <p:nvPr/>
          </p:nvSpPr>
          <p:spPr>
            <a:xfrm>
              <a:off x="1127118" y="2532898"/>
              <a:ext cx="31859" cy="10248"/>
            </a:xfrm>
            <a:custGeom>
              <a:rect b="b" l="l" r="r" t="t"/>
              <a:pathLst>
                <a:path extrusionOk="0" h="322" w="1001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1127118" y="2562052"/>
              <a:ext cx="31859" cy="9898"/>
            </a:xfrm>
            <a:custGeom>
              <a:rect b="b" l="l" r="r" t="t"/>
              <a:pathLst>
                <a:path extrusionOk="0" h="311" w="1001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1020624" y="2504094"/>
              <a:ext cx="32241" cy="9867"/>
            </a:xfrm>
            <a:custGeom>
              <a:rect b="b" l="l" r="r" t="t"/>
              <a:pathLst>
                <a:path extrusionOk="0" h="310" w="1013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1020624" y="2532898"/>
              <a:ext cx="32241" cy="10248"/>
            </a:xfrm>
            <a:custGeom>
              <a:rect b="b" l="l" r="r" t="t"/>
              <a:pathLst>
                <a:path extrusionOk="0" h="322" w="1013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1020624" y="2562052"/>
              <a:ext cx="32241" cy="9898"/>
            </a:xfrm>
            <a:custGeom>
              <a:rect b="b" l="l" r="r" t="t"/>
              <a:pathLst>
                <a:path extrusionOk="0" h="311" w="1013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" name="Google Shape;540;p45"/>
          <p:cNvSpPr/>
          <p:nvPr/>
        </p:nvSpPr>
        <p:spPr>
          <a:xfrm>
            <a:off x="2410064" y="3033461"/>
            <a:ext cx="356245" cy="356627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" name="Google Shape;541;p45"/>
          <p:cNvGrpSpPr/>
          <p:nvPr/>
        </p:nvGrpSpPr>
        <p:grpSpPr>
          <a:xfrm>
            <a:off x="6465916" y="2976972"/>
            <a:ext cx="150831" cy="336926"/>
            <a:chOff x="2749016" y="4291176"/>
            <a:chExt cx="150831" cy="336926"/>
          </a:xfrm>
        </p:grpSpPr>
        <p:sp>
          <p:nvSpPr>
            <p:cNvPr id="542" name="Google Shape;542;p45"/>
            <p:cNvSpPr/>
            <p:nvPr/>
          </p:nvSpPr>
          <p:spPr>
            <a:xfrm>
              <a:off x="2799399" y="4307472"/>
              <a:ext cx="51942" cy="114865"/>
            </a:xfrm>
            <a:custGeom>
              <a:rect b="b" l="l" r="r" t="t"/>
              <a:pathLst>
                <a:path extrusionOk="0" h="3609" w="1632">
                  <a:moveTo>
                    <a:pt x="810" y="1"/>
                  </a:moveTo>
                  <a:cubicBezTo>
                    <a:pt x="727" y="1"/>
                    <a:pt x="667" y="72"/>
                    <a:pt x="667" y="144"/>
                  </a:cubicBezTo>
                  <a:lnTo>
                    <a:pt x="667" y="489"/>
                  </a:lnTo>
                  <a:cubicBezTo>
                    <a:pt x="298" y="525"/>
                    <a:pt x="1" y="846"/>
                    <a:pt x="1" y="1215"/>
                  </a:cubicBezTo>
                  <a:cubicBezTo>
                    <a:pt x="1" y="1620"/>
                    <a:pt x="322" y="1942"/>
                    <a:pt x="727" y="1942"/>
                  </a:cubicBezTo>
                  <a:lnTo>
                    <a:pt x="894" y="1942"/>
                  </a:lnTo>
                  <a:cubicBezTo>
                    <a:pt x="1132" y="1942"/>
                    <a:pt x="1322" y="2144"/>
                    <a:pt x="1322" y="2382"/>
                  </a:cubicBezTo>
                  <a:cubicBezTo>
                    <a:pt x="1322" y="2620"/>
                    <a:pt x="1132" y="2811"/>
                    <a:pt x="894" y="2811"/>
                  </a:cubicBezTo>
                  <a:lnTo>
                    <a:pt x="632" y="2811"/>
                  </a:lnTo>
                  <a:cubicBezTo>
                    <a:pt x="441" y="2811"/>
                    <a:pt x="298" y="2656"/>
                    <a:pt x="298" y="2466"/>
                  </a:cubicBezTo>
                  <a:cubicBezTo>
                    <a:pt x="298" y="2382"/>
                    <a:pt x="215" y="2323"/>
                    <a:pt x="144" y="2323"/>
                  </a:cubicBezTo>
                  <a:cubicBezTo>
                    <a:pt x="48" y="2323"/>
                    <a:pt x="1" y="2394"/>
                    <a:pt x="1" y="2466"/>
                  </a:cubicBezTo>
                  <a:cubicBezTo>
                    <a:pt x="1" y="2823"/>
                    <a:pt x="298" y="3120"/>
                    <a:pt x="644" y="3120"/>
                  </a:cubicBezTo>
                  <a:lnTo>
                    <a:pt x="667" y="3120"/>
                  </a:lnTo>
                  <a:lnTo>
                    <a:pt x="667" y="3466"/>
                  </a:lnTo>
                  <a:cubicBezTo>
                    <a:pt x="667" y="3549"/>
                    <a:pt x="739" y="3609"/>
                    <a:pt x="810" y="3609"/>
                  </a:cubicBezTo>
                  <a:cubicBezTo>
                    <a:pt x="906" y="3609"/>
                    <a:pt x="965" y="3537"/>
                    <a:pt x="965" y="3466"/>
                  </a:cubicBezTo>
                  <a:lnTo>
                    <a:pt x="965" y="3120"/>
                  </a:lnTo>
                  <a:cubicBezTo>
                    <a:pt x="1334" y="3097"/>
                    <a:pt x="1632" y="2763"/>
                    <a:pt x="1632" y="2394"/>
                  </a:cubicBezTo>
                  <a:cubicBezTo>
                    <a:pt x="1632" y="1989"/>
                    <a:pt x="1298" y="1668"/>
                    <a:pt x="906" y="1668"/>
                  </a:cubicBezTo>
                  <a:lnTo>
                    <a:pt x="739" y="1668"/>
                  </a:lnTo>
                  <a:cubicBezTo>
                    <a:pt x="501" y="1668"/>
                    <a:pt x="310" y="1477"/>
                    <a:pt x="310" y="1239"/>
                  </a:cubicBezTo>
                  <a:cubicBezTo>
                    <a:pt x="310" y="1001"/>
                    <a:pt x="501" y="799"/>
                    <a:pt x="739" y="799"/>
                  </a:cubicBezTo>
                  <a:lnTo>
                    <a:pt x="989" y="799"/>
                  </a:lnTo>
                  <a:cubicBezTo>
                    <a:pt x="1191" y="799"/>
                    <a:pt x="1334" y="953"/>
                    <a:pt x="1334" y="1144"/>
                  </a:cubicBezTo>
                  <a:lnTo>
                    <a:pt x="1334" y="1311"/>
                  </a:lnTo>
                  <a:cubicBezTo>
                    <a:pt x="1322" y="1382"/>
                    <a:pt x="1394" y="1453"/>
                    <a:pt x="1489" y="1453"/>
                  </a:cubicBezTo>
                  <a:cubicBezTo>
                    <a:pt x="1572" y="1453"/>
                    <a:pt x="1632" y="1382"/>
                    <a:pt x="1632" y="1311"/>
                  </a:cubicBezTo>
                  <a:lnTo>
                    <a:pt x="1632" y="1144"/>
                  </a:lnTo>
                  <a:cubicBezTo>
                    <a:pt x="1632" y="787"/>
                    <a:pt x="1334" y="489"/>
                    <a:pt x="977" y="489"/>
                  </a:cubicBezTo>
                  <a:lnTo>
                    <a:pt x="965" y="489"/>
                  </a:lnTo>
                  <a:lnTo>
                    <a:pt x="965" y="144"/>
                  </a:lnTo>
                  <a:cubicBezTo>
                    <a:pt x="965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2750894" y="4291176"/>
              <a:ext cx="147075" cy="336926"/>
            </a:xfrm>
            <a:custGeom>
              <a:rect b="b" l="l" r="r" t="t"/>
              <a:pathLst>
                <a:path extrusionOk="0" h="10586" w="4621">
                  <a:moveTo>
                    <a:pt x="2310" y="299"/>
                  </a:moveTo>
                  <a:cubicBezTo>
                    <a:pt x="3406" y="299"/>
                    <a:pt x="4323" y="1192"/>
                    <a:pt x="4323" y="2311"/>
                  </a:cubicBezTo>
                  <a:cubicBezTo>
                    <a:pt x="4323" y="3418"/>
                    <a:pt x="3430" y="4323"/>
                    <a:pt x="2310" y="4323"/>
                  </a:cubicBezTo>
                  <a:cubicBezTo>
                    <a:pt x="1203" y="4311"/>
                    <a:pt x="298" y="3418"/>
                    <a:pt x="298" y="2311"/>
                  </a:cubicBezTo>
                  <a:cubicBezTo>
                    <a:pt x="298" y="1215"/>
                    <a:pt x="1191" y="299"/>
                    <a:pt x="2310" y="299"/>
                  </a:cubicBezTo>
                  <a:close/>
                  <a:moveTo>
                    <a:pt x="4299" y="7288"/>
                  </a:moveTo>
                  <a:lnTo>
                    <a:pt x="4299" y="7621"/>
                  </a:lnTo>
                  <a:lnTo>
                    <a:pt x="3620" y="7621"/>
                  </a:lnTo>
                  <a:cubicBezTo>
                    <a:pt x="3525" y="7621"/>
                    <a:pt x="3465" y="7704"/>
                    <a:pt x="3465" y="7776"/>
                  </a:cubicBezTo>
                  <a:cubicBezTo>
                    <a:pt x="3465" y="7859"/>
                    <a:pt x="3549" y="7919"/>
                    <a:pt x="3620" y="7919"/>
                  </a:cubicBezTo>
                  <a:lnTo>
                    <a:pt x="3787" y="7919"/>
                  </a:lnTo>
                  <a:lnTo>
                    <a:pt x="3727" y="8442"/>
                  </a:lnTo>
                  <a:lnTo>
                    <a:pt x="882" y="8442"/>
                  </a:lnTo>
                  <a:lnTo>
                    <a:pt x="822" y="7919"/>
                  </a:lnTo>
                  <a:lnTo>
                    <a:pt x="2894" y="7919"/>
                  </a:lnTo>
                  <a:cubicBezTo>
                    <a:pt x="2977" y="7919"/>
                    <a:pt x="3037" y="7847"/>
                    <a:pt x="3037" y="7776"/>
                  </a:cubicBezTo>
                  <a:cubicBezTo>
                    <a:pt x="3037" y="7680"/>
                    <a:pt x="2965" y="7621"/>
                    <a:pt x="2894" y="7621"/>
                  </a:cubicBezTo>
                  <a:lnTo>
                    <a:pt x="298" y="7621"/>
                  </a:lnTo>
                  <a:lnTo>
                    <a:pt x="298" y="7288"/>
                  </a:lnTo>
                  <a:close/>
                  <a:moveTo>
                    <a:pt x="3692" y="8776"/>
                  </a:moveTo>
                  <a:lnTo>
                    <a:pt x="3608" y="9455"/>
                  </a:lnTo>
                  <a:lnTo>
                    <a:pt x="1013" y="9455"/>
                  </a:lnTo>
                  <a:lnTo>
                    <a:pt x="929" y="8776"/>
                  </a:lnTo>
                  <a:close/>
                  <a:moveTo>
                    <a:pt x="3573" y="9764"/>
                  </a:moveTo>
                  <a:lnTo>
                    <a:pt x="3501" y="10288"/>
                  </a:lnTo>
                  <a:lnTo>
                    <a:pt x="1120" y="10288"/>
                  </a:lnTo>
                  <a:lnTo>
                    <a:pt x="1060" y="9764"/>
                  </a:lnTo>
                  <a:close/>
                  <a:moveTo>
                    <a:pt x="2310" y="1"/>
                  </a:moveTo>
                  <a:cubicBezTo>
                    <a:pt x="1048" y="1"/>
                    <a:pt x="1" y="1049"/>
                    <a:pt x="1" y="2311"/>
                  </a:cubicBezTo>
                  <a:cubicBezTo>
                    <a:pt x="1" y="3537"/>
                    <a:pt x="953" y="4549"/>
                    <a:pt x="2156" y="4621"/>
                  </a:cubicBezTo>
                  <a:lnTo>
                    <a:pt x="2156" y="6966"/>
                  </a:lnTo>
                  <a:lnTo>
                    <a:pt x="155" y="6966"/>
                  </a:lnTo>
                  <a:cubicBezTo>
                    <a:pt x="60" y="6966"/>
                    <a:pt x="1" y="7049"/>
                    <a:pt x="1" y="7121"/>
                  </a:cubicBezTo>
                  <a:lnTo>
                    <a:pt x="1" y="7788"/>
                  </a:lnTo>
                  <a:cubicBezTo>
                    <a:pt x="1" y="7883"/>
                    <a:pt x="72" y="7942"/>
                    <a:pt x="155" y="7942"/>
                  </a:cubicBezTo>
                  <a:lnTo>
                    <a:pt x="513" y="7942"/>
                  </a:lnTo>
                  <a:lnTo>
                    <a:pt x="822" y="10455"/>
                  </a:lnTo>
                  <a:cubicBezTo>
                    <a:pt x="834" y="10526"/>
                    <a:pt x="894" y="10586"/>
                    <a:pt x="965" y="10586"/>
                  </a:cubicBezTo>
                  <a:lnTo>
                    <a:pt x="3620" y="10586"/>
                  </a:lnTo>
                  <a:cubicBezTo>
                    <a:pt x="3692" y="10586"/>
                    <a:pt x="3763" y="10526"/>
                    <a:pt x="3763" y="10455"/>
                  </a:cubicBezTo>
                  <a:lnTo>
                    <a:pt x="4084" y="7942"/>
                  </a:lnTo>
                  <a:lnTo>
                    <a:pt x="4442" y="7942"/>
                  </a:lnTo>
                  <a:cubicBezTo>
                    <a:pt x="4525" y="7942"/>
                    <a:pt x="4585" y="7859"/>
                    <a:pt x="4585" y="7788"/>
                  </a:cubicBezTo>
                  <a:lnTo>
                    <a:pt x="4585" y="7121"/>
                  </a:lnTo>
                  <a:cubicBezTo>
                    <a:pt x="4620" y="7026"/>
                    <a:pt x="4549" y="6966"/>
                    <a:pt x="4465" y="6966"/>
                  </a:cubicBezTo>
                  <a:lnTo>
                    <a:pt x="2453" y="6966"/>
                  </a:lnTo>
                  <a:lnTo>
                    <a:pt x="2453" y="4621"/>
                  </a:lnTo>
                  <a:cubicBezTo>
                    <a:pt x="3668" y="4549"/>
                    <a:pt x="4620" y="3537"/>
                    <a:pt x="4620" y="2311"/>
                  </a:cubicBezTo>
                  <a:cubicBezTo>
                    <a:pt x="4620" y="1037"/>
                    <a:pt x="3573" y="1"/>
                    <a:pt x="2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2749016" y="4443917"/>
              <a:ext cx="69734" cy="52706"/>
            </a:xfrm>
            <a:custGeom>
              <a:rect b="b" l="l" r="r" t="t"/>
              <a:pathLst>
                <a:path extrusionOk="0" h="1656" w="2191">
                  <a:moveTo>
                    <a:pt x="1107" y="310"/>
                  </a:moveTo>
                  <a:cubicBezTo>
                    <a:pt x="1381" y="310"/>
                    <a:pt x="1643" y="441"/>
                    <a:pt x="1786" y="667"/>
                  </a:cubicBezTo>
                  <a:lnTo>
                    <a:pt x="417" y="667"/>
                  </a:lnTo>
                  <a:cubicBezTo>
                    <a:pt x="572" y="441"/>
                    <a:pt x="822" y="310"/>
                    <a:pt x="1107" y="310"/>
                  </a:cubicBezTo>
                  <a:close/>
                  <a:moveTo>
                    <a:pt x="1786" y="976"/>
                  </a:moveTo>
                  <a:cubicBezTo>
                    <a:pt x="1619" y="1203"/>
                    <a:pt x="1369" y="1334"/>
                    <a:pt x="1107" y="1334"/>
                  </a:cubicBezTo>
                  <a:cubicBezTo>
                    <a:pt x="822" y="1334"/>
                    <a:pt x="572" y="1203"/>
                    <a:pt x="417" y="976"/>
                  </a:cubicBezTo>
                  <a:close/>
                  <a:moveTo>
                    <a:pt x="1107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107" y="1655"/>
                  </a:cubicBezTo>
                  <a:cubicBezTo>
                    <a:pt x="1596" y="1655"/>
                    <a:pt x="2024" y="1334"/>
                    <a:pt x="2191" y="881"/>
                  </a:cubicBezTo>
                  <a:lnTo>
                    <a:pt x="2191" y="846"/>
                  </a:lnTo>
                  <a:lnTo>
                    <a:pt x="2191" y="822"/>
                  </a:lnTo>
                  <a:lnTo>
                    <a:pt x="2191" y="798"/>
                  </a:lnTo>
                  <a:lnTo>
                    <a:pt x="2191" y="774"/>
                  </a:lnTo>
                  <a:cubicBezTo>
                    <a:pt x="2024" y="310"/>
                    <a:pt x="1596" y="0"/>
                    <a:pt x="1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2829731" y="4443917"/>
              <a:ext cx="70116" cy="52706"/>
            </a:xfrm>
            <a:custGeom>
              <a:rect b="b" l="l" r="r" t="t"/>
              <a:pathLst>
                <a:path extrusionOk="0" h="1656" w="2203">
                  <a:moveTo>
                    <a:pt x="1096" y="310"/>
                  </a:moveTo>
                  <a:cubicBezTo>
                    <a:pt x="1381" y="310"/>
                    <a:pt x="1631" y="441"/>
                    <a:pt x="1786" y="667"/>
                  </a:cubicBezTo>
                  <a:lnTo>
                    <a:pt x="417" y="667"/>
                  </a:lnTo>
                  <a:cubicBezTo>
                    <a:pt x="560" y="441"/>
                    <a:pt x="810" y="310"/>
                    <a:pt x="1096" y="310"/>
                  </a:cubicBezTo>
                  <a:close/>
                  <a:moveTo>
                    <a:pt x="1786" y="976"/>
                  </a:moveTo>
                  <a:cubicBezTo>
                    <a:pt x="1631" y="1203"/>
                    <a:pt x="1381" y="1334"/>
                    <a:pt x="1096" y="1334"/>
                  </a:cubicBezTo>
                  <a:cubicBezTo>
                    <a:pt x="810" y="1334"/>
                    <a:pt x="560" y="1203"/>
                    <a:pt x="417" y="976"/>
                  </a:cubicBezTo>
                  <a:close/>
                  <a:moveTo>
                    <a:pt x="1096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096" y="1655"/>
                  </a:cubicBezTo>
                  <a:cubicBezTo>
                    <a:pt x="1584" y="1655"/>
                    <a:pt x="2024" y="1334"/>
                    <a:pt x="2179" y="881"/>
                  </a:cubicBezTo>
                  <a:cubicBezTo>
                    <a:pt x="2203" y="846"/>
                    <a:pt x="2203" y="822"/>
                    <a:pt x="2179" y="774"/>
                  </a:cubicBezTo>
                  <a:cubicBezTo>
                    <a:pt x="2024" y="310"/>
                    <a:pt x="1584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6"/>
          <p:cNvSpPr txBox="1"/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ATM-Pal</a:t>
            </a:r>
            <a:endParaRPr/>
          </a:p>
        </p:txBody>
      </p:sp>
      <p:sp>
        <p:nvSpPr>
          <p:cNvPr id="551" name="Google Shape;551;p46"/>
          <p:cNvSpPr txBox="1"/>
          <p:nvPr>
            <p:ph idx="4294967295" type="subTitle"/>
          </p:nvPr>
        </p:nvSpPr>
        <p:spPr>
          <a:xfrm>
            <a:off x="4308675" y="1662150"/>
            <a:ext cx="3851100" cy="18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ATM-Pal redefines the </a:t>
            </a:r>
            <a:r>
              <a:rPr lang="en"/>
              <a:t>conventional</a:t>
            </a:r>
            <a:r>
              <a:rPr lang="en"/>
              <a:t> ATM process - without </a:t>
            </a:r>
            <a:r>
              <a:rPr lang="en"/>
              <a:t>reinventing</a:t>
            </a:r>
            <a:r>
              <a:rPr lang="en"/>
              <a:t> the wheel. ATM-Pals makes a trip to the ATM quicker &amp; safer.</a:t>
            </a:r>
            <a:endParaRPr/>
          </a:p>
        </p:txBody>
      </p:sp>
      <p:pic>
        <p:nvPicPr>
          <p:cNvPr id="552" name="Google Shape;5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874" y="1266825"/>
            <a:ext cx="1707100" cy="36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6"/>
          <p:cNvPicPr preferRelativeResize="0"/>
          <p:nvPr/>
        </p:nvPicPr>
        <p:blipFill rotWithShape="1">
          <a:blip r:embed="rId4">
            <a:alphaModFix/>
          </a:blip>
          <a:srcRect b="3053" l="35479" r="34021" t="0"/>
          <a:stretch/>
        </p:blipFill>
        <p:spPr>
          <a:xfrm>
            <a:off x="1128075" y="1083532"/>
            <a:ext cx="1986200" cy="3874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7"/>
          <p:cNvSpPr txBox="1"/>
          <p:nvPr>
            <p:ph type="title"/>
          </p:nvPr>
        </p:nvSpPr>
        <p:spPr>
          <a:xfrm>
            <a:off x="716259" y="543200"/>
            <a:ext cx="36270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</a:t>
            </a:r>
            <a:endParaRPr/>
          </a:p>
        </p:txBody>
      </p:sp>
      <p:sp>
        <p:nvSpPr>
          <p:cNvPr id="559" name="Google Shape;559;p47"/>
          <p:cNvSpPr txBox="1"/>
          <p:nvPr/>
        </p:nvSpPr>
        <p:spPr>
          <a:xfrm>
            <a:off x="3918900" y="4690725"/>
            <a:ext cx="130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Video 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7" title="Mockup Video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2988" y="1239800"/>
            <a:ext cx="4398034" cy="32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8"/>
          <p:cNvSpPr txBox="1"/>
          <p:nvPr>
            <p:ph type="title"/>
          </p:nvPr>
        </p:nvSpPr>
        <p:spPr>
          <a:xfrm>
            <a:off x="716259" y="543200"/>
            <a:ext cx="36270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UI/UX Wireframe</a:t>
            </a:r>
            <a:endParaRPr/>
          </a:p>
        </p:txBody>
      </p:sp>
      <p:pic>
        <p:nvPicPr>
          <p:cNvPr id="566" name="Google Shape;5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9800"/>
            <a:ext cx="8839197" cy="3317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9"/>
          <p:cNvSpPr txBox="1"/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</a:t>
            </a:r>
            <a:endParaRPr/>
          </a:p>
        </p:txBody>
      </p:sp>
      <p:sp>
        <p:nvSpPr>
          <p:cNvPr id="572" name="Google Shape;572;p49"/>
          <p:cNvSpPr txBox="1"/>
          <p:nvPr>
            <p:ph idx="1" type="subTitle"/>
          </p:nvPr>
        </p:nvSpPr>
        <p:spPr>
          <a:xfrm>
            <a:off x="716250" y="1371600"/>
            <a:ext cx="27225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data on ATM-Pal is </a:t>
            </a:r>
            <a:r>
              <a:rPr lang="en"/>
              <a:t>secured</a:t>
            </a:r>
            <a:r>
              <a:rPr lang="en"/>
              <a:t> on using two-factor </a:t>
            </a:r>
            <a:r>
              <a:rPr lang="en"/>
              <a:t>authentication (2fa), </a:t>
            </a:r>
            <a:r>
              <a:rPr lang="en"/>
              <a:t>touch-id, and instant bank </a:t>
            </a:r>
            <a:r>
              <a:rPr lang="en"/>
              <a:t>authorization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73" name="Google Shape;5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075" y="1114425"/>
            <a:ext cx="1685925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1725" y="1114425"/>
            <a:ext cx="1685925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7500" y="1114416"/>
            <a:ext cx="1685925" cy="364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9"/>
          <p:cNvPicPr preferRelativeResize="0"/>
          <p:nvPr/>
        </p:nvPicPr>
        <p:blipFill rotWithShape="1">
          <a:blip r:embed="rId6">
            <a:alphaModFix/>
          </a:blip>
          <a:srcRect b="3053" l="35479" r="34021" t="0"/>
          <a:stretch/>
        </p:blipFill>
        <p:spPr>
          <a:xfrm>
            <a:off x="5301726" y="928600"/>
            <a:ext cx="2036413" cy="39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0"/>
          <p:cNvSpPr txBox="1"/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Map</a:t>
            </a:r>
            <a:endParaRPr/>
          </a:p>
        </p:txBody>
      </p:sp>
      <p:sp>
        <p:nvSpPr>
          <p:cNvPr id="582" name="Google Shape;582;p50"/>
          <p:cNvSpPr txBox="1"/>
          <p:nvPr>
            <p:ph idx="1" type="subTitle"/>
          </p:nvPr>
        </p:nvSpPr>
        <p:spPr>
          <a:xfrm>
            <a:off x="4924650" y="1371600"/>
            <a:ext cx="29418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ATM-Pal allows users to f</a:t>
            </a:r>
            <a:r>
              <a:rPr lang="en"/>
              <a:t>ind nearby ATMs instantly. ATM-Pal also provides in-app navigation to ATMs.</a:t>
            </a:r>
            <a:endParaRPr/>
          </a:p>
        </p:txBody>
      </p:sp>
      <p:sp>
        <p:nvSpPr>
          <p:cNvPr id="583" name="Google Shape;583;p50"/>
          <p:cNvSpPr/>
          <p:nvPr/>
        </p:nvSpPr>
        <p:spPr>
          <a:xfrm>
            <a:off x="2474776" y="4185956"/>
            <a:ext cx="136900" cy="81107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0"/>
          <p:cNvSpPr/>
          <p:nvPr/>
        </p:nvSpPr>
        <p:spPr>
          <a:xfrm>
            <a:off x="2520447" y="1629190"/>
            <a:ext cx="45559" cy="4555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5" name="Google Shape;58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00" y="1244947"/>
            <a:ext cx="1697250" cy="3597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2200" y="1244950"/>
            <a:ext cx="1669294" cy="35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0"/>
          <p:cNvPicPr preferRelativeResize="0"/>
          <p:nvPr/>
        </p:nvPicPr>
        <p:blipFill rotWithShape="1">
          <a:blip r:embed="rId5">
            <a:alphaModFix/>
          </a:blip>
          <a:srcRect b="3053" l="35479" r="34021" t="0"/>
          <a:stretch/>
        </p:blipFill>
        <p:spPr>
          <a:xfrm>
            <a:off x="332375" y="1046025"/>
            <a:ext cx="2069025" cy="38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0"/>
          <p:cNvPicPr preferRelativeResize="0"/>
          <p:nvPr/>
        </p:nvPicPr>
        <p:blipFill rotWithShape="1">
          <a:blip r:embed="rId5">
            <a:alphaModFix/>
          </a:blip>
          <a:srcRect b="3053" l="35479" r="34021" t="0"/>
          <a:stretch/>
        </p:blipFill>
        <p:spPr>
          <a:xfrm>
            <a:off x="2442338" y="1046025"/>
            <a:ext cx="2069025" cy="38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ment Fund Company Profile by Slidesgo">
  <a:themeElements>
    <a:clrScheme name="Simple Light">
      <a:dk1>
        <a:srgbClr val="2A2828"/>
      </a:dk1>
      <a:lt1>
        <a:srgbClr val="FFFFFF"/>
      </a:lt1>
      <a:dk2>
        <a:srgbClr val="FFA8A1"/>
      </a:dk2>
      <a:lt2>
        <a:srgbClr val="FEF4EA"/>
      </a:lt2>
      <a:accent1>
        <a:srgbClr val="FFD8B1"/>
      </a:accent1>
      <a:accent2>
        <a:srgbClr val="CAD5D7"/>
      </a:accent2>
      <a:accent3>
        <a:srgbClr val="212121"/>
      </a:accent3>
      <a:accent4>
        <a:srgbClr val="FFD8B1"/>
      </a:accent4>
      <a:accent5>
        <a:srgbClr val="FFA8A1"/>
      </a:accent5>
      <a:accent6>
        <a:srgbClr val="FEF4EA"/>
      </a:accent6>
      <a:hlink>
        <a:srgbClr val="303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